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37" r:id="rId3"/>
    <p:sldId id="650" r:id="rId4"/>
    <p:sldId id="651" r:id="rId5"/>
    <p:sldId id="659" r:id="rId6"/>
    <p:sldId id="654" r:id="rId7"/>
    <p:sldId id="657" r:id="rId8"/>
    <p:sldId id="655" r:id="rId9"/>
    <p:sldId id="658" r:id="rId10"/>
    <p:sldId id="656" r:id="rId11"/>
    <p:sldId id="660" r:id="rId12"/>
    <p:sldId id="662" r:id="rId13"/>
    <p:sldId id="268" r:id="rId14"/>
    <p:sldId id="663" r:id="rId15"/>
    <p:sldId id="664" r:id="rId16"/>
    <p:sldId id="652" r:id="rId17"/>
    <p:sldId id="285" r:id="rId18"/>
    <p:sldId id="297" r:id="rId19"/>
    <p:sldId id="368" r:id="rId20"/>
    <p:sldId id="646" r:id="rId21"/>
    <p:sldId id="373" r:id="rId22"/>
    <p:sldId id="374" r:id="rId23"/>
    <p:sldId id="433" r:id="rId24"/>
    <p:sldId id="643" r:id="rId25"/>
    <p:sldId id="647" r:id="rId26"/>
    <p:sldId id="372" r:id="rId27"/>
  </p:sldIdLst>
  <p:sldSz cx="121840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8A74C4-3380-4E14-AFA7-A6641734CB41}" v="242" dt="2020-11-04T17:44:39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707" autoAdjust="0"/>
  </p:normalViewPr>
  <p:slideViewPr>
    <p:cSldViewPr>
      <p:cViewPr varScale="1">
        <p:scale>
          <a:sx n="123" d="100"/>
          <a:sy n="123" d="100"/>
        </p:scale>
        <p:origin x="2050" y="72"/>
      </p:cViewPr>
      <p:guideLst>
        <p:guide orient="horz" pos="2160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938A74C4-3380-4E14-AFA7-A6641734CB41}"/>
    <pc:docChg chg="undo custSel addSld delSld modSld sldOrd">
      <pc:chgData name="Rob Sewell" userId="c802df42025d5e1f" providerId="LiveId" clId="{938A74C4-3380-4E14-AFA7-A6641734CB41}" dt="2020-11-04T18:06:13.485" v="1005" actId="478"/>
      <pc:docMkLst>
        <pc:docMk/>
      </pc:docMkLst>
      <pc:sldChg chg="modSp mod">
        <pc:chgData name="Rob Sewell" userId="c802df42025d5e1f" providerId="LiveId" clId="{938A74C4-3380-4E14-AFA7-A6641734CB41}" dt="2020-11-04T16:18:56.622" v="33" actId="20577"/>
        <pc:sldMkLst>
          <pc:docMk/>
          <pc:sldMk cId="0" sldId="256"/>
        </pc:sldMkLst>
        <pc:spChg chg="mod">
          <ac:chgData name="Rob Sewell" userId="c802df42025d5e1f" providerId="LiveId" clId="{938A74C4-3380-4E14-AFA7-A6641734CB41}" dt="2020-11-04T16:18:19.587" v="0"/>
          <ac:spMkLst>
            <pc:docMk/>
            <pc:sldMk cId="0" sldId="256"/>
            <ac:spMk id="2" creationId="{00000000-0000-0000-0000-000000000000}"/>
          </ac:spMkLst>
        </pc:spChg>
        <pc:spChg chg="mod">
          <ac:chgData name="Rob Sewell" userId="c802df42025d5e1f" providerId="LiveId" clId="{938A74C4-3380-4E14-AFA7-A6641734CB41}" dt="2020-11-04T16:18:30.259" v="25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Rob Sewell" userId="c802df42025d5e1f" providerId="LiveId" clId="{938A74C4-3380-4E14-AFA7-A6641734CB41}" dt="2020-11-04T16:18:56.622" v="33" actId="20577"/>
          <ac:spMkLst>
            <pc:docMk/>
            <pc:sldMk cId="0" sldId="256"/>
            <ac:spMk id="4" creationId="{00000000-0000-0000-0000-000000000000}"/>
          </ac:spMkLst>
        </pc:spChg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57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58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59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0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1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2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3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5"/>
        </pc:sldMkLst>
      </pc:sldChg>
      <pc:sldChg chg="del">
        <pc:chgData name="Rob Sewell" userId="c802df42025d5e1f" providerId="LiveId" clId="{938A74C4-3380-4E14-AFA7-A6641734CB41}" dt="2020-11-04T17:33:47.283" v="643" actId="47"/>
        <pc:sldMkLst>
          <pc:docMk/>
          <pc:sldMk cId="0" sldId="266"/>
        </pc:sldMkLst>
      </pc:sldChg>
      <pc:sldChg chg="ord">
        <pc:chgData name="Rob Sewell" userId="c802df42025d5e1f" providerId="LiveId" clId="{938A74C4-3380-4E14-AFA7-A6641734CB41}" dt="2020-11-04T17:34:14.316" v="657"/>
        <pc:sldMkLst>
          <pc:docMk/>
          <pc:sldMk cId="3172537621" sldId="268"/>
        </pc:sldMkLst>
      </pc:sldChg>
      <pc:sldChg chg="addSp delSp modSp mod modClrScheme chgLayout modNotesTx">
        <pc:chgData name="Rob Sewell" userId="c802df42025d5e1f" providerId="LiveId" clId="{938A74C4-3380-4E14-AFA7-A6641734CB41}" dt="2020-11-04T18:06:13.485" v="1005" actId="478"/>
        <pc:sldMkLst>
          <pc:docMk/>
          <pc:sldMk cId="783076368" sldId="285"/>
        </pc:sldMkLst>
        <pc:spChg chg="del mod ord">
          <ac:chgData name="Rob Sewell" userId="c802df42025d5e1f" providerId="LiveId" clId="{938A74C4-3380-4E14-AFA7-A6641734CB41}" dt="2020-11-04T18:06:10.846" v="1003" actId="478"/>
          <ac:spMkLst>
            <pc:docMk/>
            <pc:sldMk cId="783076368" sldId="285"/>
            <ac:spMk id="2" creationId="{CB81EA52-0EEE-46FA-87DC-3AA7196CDF0E}"/>
          </ac:spMkLst>
        </pc:spChg>
        <pc:spChg chg="add del mod ord">
          <ac:chgData name="Rob Sewell" userId="c802df42025d5e1f" providerId="LiveId" clId="{938A74C4-3380-4E14-AFA7-A6641734CB41}" dt="2020-11-04T18:06:13.485" v="1005" actId="478"/>
          <ac:spMkLst>
            <pc:docMk/>
            <pc:sldMk cId="783076368" sldId="285"/>
            <ac:spMk id="3" creationId="{4B344FA6-3090-49C0-8343-AB3BCEC7F703}"/>
          </ac:spMkLst>
        </pc:spChg>
        <pc:spChg chg="add del mod">
          <ac:chgData name="Rob Sewell" userId="c802df42025d5e1f" providerId="LiveId" clId="{938A74C4-3380-4E14-AFA7-A6641734CB41}" dt="2020-11-04T18:06:12.481" v="1004" actId="478"/>
          <ac:spMkLst>
            <pc:docMk/>
            <pc:sldMk cId="783076368" sldId="285"/>
            <ac:spMk id="6" creationId="{A6C9E4C8-20BA-46DA-9D25-0615B4B17B70}"/>
          </ac:spMkLst>
        </pc:spChg>
      </pc:sldChg>
      <pc:sldChg chg="modSp del mod">
        <pc:chgData name="Rob Sewell" userId="c802df42025d5e1f" providerId="LiveId" clId="{938A74C4-3380-4E14-AFA7-A6641734CB41}" dt="2020-11-04T16:20:38.586" v="43" actId="47"/>
        <pc:sldMkLst>
          <pc:docMk/>
          <pc:sldMk cId="3950039542" sldId="294"/>
        </pc:sldMkLst>
        <pc:spChg chg="mod">
          <ac:chgData name="Rob Sewell" userId="c802df42025d5e1f" providerId="LiveId" clId="{938A74C4-3380-4E14-AFA7-A6641734CB41}" dt="2020-11-04T16:19:21.369" v="35" actId="27636"/>
          <ac:spMkLst>
            <pc:docMk/>
            <pc:sldMk cId="3950039542" sldId="294"/>
            <ac:spMk id="3" creationId="{30F34D72-EB09-4D3F-9260-1059E5026D6C}"/>
          </ac:spMkLst>
        </pc:spChg>
        <pc:spChg chg="mod">
          <ac:chgData name="Rob Sewell" userId="c802df42025d5e1f" providerId="LiveId" clId="{938A74C4-3380-4E14-AFA7-A6641734CB41}" dt="2020-11-04T16:19:21.368" v="34" actId="27636"/>
          <ac:spMkLst>
            <pc:docMk/>
            <pc:sldMk cId="3950039542" sldId="294"/>
            <ac:spMk id="4" creationId="{FADA50D9-CD2D-4641-9159-9D3C760CFECC}"/>
          </ac:spMkLst>
        </pc:spChg>
        <pc:spChg chg="mod">
          <ac:chgData name="Rob Sewell" userId="c802df42025d5e1f" providerId="LiveId" clId="{938A74C4-3380-4E14-AFA7-A6641734CB41}" dt="2020-11-04T16:19:21.371" v="36" actId="27636"/>
          <ac:spMkLst>
            <pc:docMk/>
            <pc:sldMk cId="3950039542" sldId="294"/>
            <ac:spMk id="8" creationId="{B29EA647-B24C-4A89-83D1-23F6278BEF81}"/>
          </ac:spMkLst>
        </pc:spChg>
      </pc:sldChg>
      <pc:sldChg chg="addSp delSp modSp mod modClrScheme chgLayout modNotesTx">
        <pc:chgData name="Rob Sewell" userId="c802df42025d5e1f" providerId="LiveId" clId="{938A74C4-3380-4E14-AFA7-A6641734CB41}" dt="2020-11-04T18:06:05.654" v="1002" actId="478"/>
        <pc:sldMkLst>
          <pc:docMk/>
          <pc:sldMk cId="2399646729" sldId="297"/>
        </pc:sldMkLst>
        <pc:spChg chg="del mod ord">
          <ac:chgData name="Rob Sewell" userId="c802df42025d5e1f" providerId="LiveId" clId="{938A74C4-3380-4E14-AFA7-A6641734CB41}" dt="2020-11-04T18:06:01.564" v="1000" actId="478"/>
          <ac:spMkLst>
            <pc:docMk/>
            <pc:sldMk cId="2399646729" sldId="297"/>
            <ac:spMk id="2" creationId="{CB81EA52-0EEE-46FA-87DC-3AA7196CDF0E}"/>
          </ac:spMkLst>
        </pc:spChg>
        <pc:spChg chg="add del mod ord">
          <ac:chgData name="Rob Sewell" userId="c802df42025d5e1f" providerId="LiveId" clId="{938A74C4-3380-4E14-AFA7-A6641734CB41}" dt="2020-11-04T18:06:05.654" v="1002" actId="478"/>
          <ac:spMkLst>
            <pc:docMk/>
            <pc:sldMk cId="2399646729" sldId="297"/>
            <ac:spMk id="3" creationId="{8031FAA4-EA7F-488D-89EF-23ED4A2A1037}"/>
          </ac:spMkLst>
        </pc:spChg>
        <pc:spChg chg="add mod">
          <ac:chgData name="Rob Sewell" userId="c802df42025d5e1f" providerId="LiveId" clId="{938A74C4-3380-4E14-AFA7-A6641734CB41}" dt="2020-11-04T17:27:31.393" v="626" actId="14100"/>
          <ac:spMkLst>
            <pc:docMk/>
            <pc:sldMk cId="2399646729" sldId="297"/>
            <ac:spMk id="4" creationId="{92EC81BB-0DA5-451F-BF44-155B5EAA8FD7}"/>
          </ac:spMkLst>
        </pc:spChg>
        <pc:spChg chg="add del mod">
          <ac:chgData name="Rob Sewell" userId="c802df42025d5e1f" providerId="LiveId" clId="{938A74C4-3380-4E14-AFA7-A6641734CB41}" dt="2020-11-04T18:06:03.859" v="1001" actId="478"/>
          <ac:spMkLst>
            <pc:docMk/>
            <pc:sldMk cId="2399646729" sldId="297"/>
            <ac:spMk id="6" creationId="{2C8F72BD-D049-488E-9CD8-3770990C5ABD}"/>
          </ac:spMkLst>
        </pc:spChg>
      </pc:sldChg>
      <pc:sldChg chg="addSp modSp del mod modClrScheme chgLayout">
        <pc:chgData name="Rob Sewell" userId="c802df42025d5e1f" providerId="LiveId" clId="{938A74C4-3380-4E14-AFA7-A6641734CB41}" dt="2020-11-04T17:26:29.013" v="603" actId="47"/>
        <pc:sldMkLst>
          <pc:docMk/>
          <pc:sldMk cId="1875506967" sldId="298"/>
        </pc:sldMkLst>
        <pc:spChg chg="mod ord">
          <ac:chgData name="Rob Sewell" userId="c802df42025d5e1f" providerId="LiveId" clId="{938A74C4-3380-4E14-AFA7-A6641734CB41}" dt="2020-11-04T16:22:45.621" v="53" actId="700"/>
          <ac:spMkLst>
            <pc:docMk/>
            <pc:sldMk cId="1875506967" sldId="298"/>
            <ac:spMk id="2" creationId="{CB81EA52-0EEE-46FA-87DC-3AA7196CDF0E}"/>
          </ac:spMkLst>
        </pc:spChg>
        <pc:spChg chg="add mod ord">
          <ac:chgData name="Rob Sewell" userId="c802df42025d5e1f" providerId="LiveId" clId="{938A74C4-3380-4E14-AFA7-A6641734CB41}" dt="2020-11-04T16:22:45.621" v="53" actId="700"/>
          <ac:spMkLst>
            <pc:docMk/>
            <pc:sldMk cId="1875506967" sldId="298"/>
            <ac:spMk id="3" creationId="{AF7D504F-600D-45B8-8631-04C539A3AF1C}"/>
          </ac:spMkLst>
        </pc:spChg>
      </pc:sldChg>
      <pc:sldChg chg="addSp modSp del mod modClrScheme chgLayout">
        <pc:chgData name="Rob Sewell" userId="c802df42025d5e1f" providerId="LiveId" clId="{938A74C4-3380-4E14-AFA7-A6641734CB41}" dt="2020-11-04T17:26:15.678" v="602" actId="2696"/>
        <pc:sldMkLst>
          <pc:docMk/>
          <pc:sldMk cId="833780018" sldId="299"/>
        </pc:sldMkLst>
        <pc:spChg chg="mod ord">
          <ac:chgData name="Rob Sewell" userId="c802df42025d5e1f" providerId="LiveId" clId="{938A74C4-3380-4E14-AFA7-A6641734CB41}" dt="2020-11-04T16:22:45.621" v="53" actId="700"/>
          <ac:spMkLst>
            <pc:docMk/>
            <pc:sldMk cId="833780018" sldId="299"/>
            <ac:spMk id="2" creationId="{CB81EA52-0EEE-46FA-87DC-3AA7196CDF0E}"/>
          </ac:spMkLst>
        </pc:spChg>
        <pc:spChg chg="add mod ord">
          <ac:chgData name="Rob Sewell" userId="c802df42025d5e1f" providerId="LiveId" clId="{938A74C4-3380-4E14-AFA7-A6641734CB41}" dt="2020-11-04T16:22:45.621" v="53" actId="700"/>
          <ac:spMkLst>
            <pc:docMk/>
            <pc:sldMk cId="833780018" sldId="299"/>
            <ac:spMk id="3" creationId="{E3702548-7C75-40F2-B338-F7A09370587E}"/>
          </ac:spMkLst>
        </pc:spChg>
      </pc:sldChg>
      <pc:sldChg chg="addSp modSp mod chgLayout">
        <pc:chgData name="Rob Sewell" userId="c802df42025d5e1f" providerId="LiveId" clId="{938A74C4-3380-4E14-AFA7-A6641734CB41}" dt="2020-11-04T17:48:17.275" v="983" actId="1076"/>
        <pc:sldMkLst>
          <pc:docMk/>
          <pc:sldMk cId="2631945306" sldId="337"/>
        </pc:sldMkLst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6" creationId="{67CDD28B-880D-224A-B5B7-220E5C3ED050}"/>
          </ac:spMkLst>
        </pc:spChg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8" creationId="{5A531B36-7C51-6941-872A-82A556767154}"/>
          </ac:spMkLst>
        </pc:spChg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9" creationId="{859341DD-E3D0-8A48-8284-8EF6933ED0BD}"/>
          </ac:spMkLst>
        </pc:spChg>
        <pc:spChg chg="add mod">
          <ac:chgData name="Rob Sewell" userId="c802df42025d5e1f" providerId="LiveId" clId="{938A74C4-3380-4E14-AFA7-A6641734CB41}" dt="2020-11-04T17:48:17.275" v="983" actId="1076"/>
          <ac:spMkLst>
            <pc:docMk/>
            <pc:sldMk cId="2631945306" sldId="337"/>
            <ac:spMk id="11" creationId="{0B3137BD-6200-4438-9EED-4111156C75F5}"/>
          </ac:spMkLst>
        </pc:spChg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87" creationId="{70F01EC5-F4A4-4C4C-9209-F24F0BD3C13E}"/>
          </ac:spMkLst>
        </pc:spChg>
        <pc:spChg chg="mod ord">
          <ac:chgData name="Rob Sewell" userId="c802df42025d5e1f" providerId="LiveId" clId="{938A74C4-3380-4E14-AFA7-A6641734CB41}" dt="2020-11-04T16:20:55.397" v="47" actId="700"/>
          <ac:spMkLst>
            <pc:docMk/>
            <pc:sldMk cId="2631945306" sldId="337"/>
            <ac:spMk id="88" creationId="{71156FC7-067B-BD43-B943-9ACCD790036E}"/>
          </ac:spMkLst>
        </pc:spChg>
        <pc:picChg chg="add mod">
          <ac:chgData name="Rob Sewell" userId="c802df42025d5e1f" providerId="LiveId" clId="{938A74C4-3380-4E14-AFA7-A6641734CB41}" dt="2020-11-04T16:21:25.443" v="49" actId="1076"/>
          <ac:picMkLst>
            <pc:docMk/>
            <pc:sldMk cId="2631945306" sldId="337"/>
            <ac:picMk id="2" creationId="{19E1B5AE-1E15-47A8-B6CE-08BB6D7A7C04}"/>
          </ac:picMkLst>
        </pc:picChg>
        <pc:picChg chg="mod ord modCrop">
          <ac:chgData name="Rob Sewell" userId="c802df42025d5e1f" providerId="LiveId" clId="{938A74C4-3380-4E14-AFA7-A6641734CB41}" dt="2020-11-04T16:20:55.397" v="47" actId="700"/>
          <ac:picMkLst>
            <pc:docMk/>
            <pc:sldMk cId="2631945306" sldId="337"/>
            <ac:picMk id="3" creationId="{AFB66943-7294-4E4C-B3C6-B5732CEFE1D0}"/>
          </ac:picMkLst>
        </pc:picChg>
      </pc:sldChg>
      <pc:sldChg chg="modSp add mod modNotesTx">
        <pc:chgData name="Rob Sewell" userId="c802df42025d5e1f" providerId="LiveId" clId="{938A74C4-3380-4E14-AFA7-A6641734CB41}" dt="2020-11-04T18:05:44.397" v="999"/>
        <pc:sldMkLst>
          <pc:docMk/>
          <pc:sldMk cId="857521820" sldId="368"/>
        </pc:sldMkLst>
        <pc:spChg chg="mod">
          <ac:chgData name="Rob Sewell" userId="c802df42025d5e1f" providerId="LiveId" clId="{938A74C4-3380-4E14-AFA7-A6641734CB41}" dt="2020-11-04T17:32:23.619" v="633" actId="27636"/>
          <ac:spMkLst>
            <pc:docMk/>
            <pc:sldMk cId="857521820" sldId="368"/>
            <ac:spMk id="5" creationId="{8A37D81F-DC47-4098-BEAB-D01AA7CB56C2}"/>
          </ac:spMkLst>
        </pc:spChg>
      </pc:sldChg>
      <pc:sldChg chg="ord">
        <pc:chgData name="Rob Sewell" userId="c802df42025d5e1f" providerId="LiveId" clId="{938A74C4-3380-4E14-AFA7-A6641734CB41}" dt="2020-11-04T17:33:51.464" v="645"/>
        <pc:sldMkLst>
          <pc:docMk/>
          <pc:sldMk cId="2210967218" sldId="433"/>
        </pc:sldMkLst>
      </pc:sldChg>
      <pc:sldChg chg="modSp add del">
        <pc:chgData name="Rob Sewell" userId="c802df42025d5e1f" providerId="LiveId" clId="{938A74C4-3380-4E14-AFA7-A6641734CB41}" dt="2020-11-04T17:00:01.626" v="157" actId="47"/>
        <pc:sldMkLst>
          <pc:docMk/>
          <pc:sldMk cId="4218410420" sldId="631"/>
        </pc:sldMkLst>
        <pc:spChg chg="mod">
          <ac:chgData name="Rob Sewell" userId="c802df42025d5e1f" providerId="LiveId" clId="{938A74C4-3380-4E14-AFA7-A6641734CB41}" dt="2020-11-04T16:59:37.815" v="154"/>
          <ac:spMkLst>
            <pc:docMk/>
            <pc:sldMk cId="4218410420" sldId="631"/>
            <ac:spMk id="4" creationId="{A51853BD-55B0-49F4-B01E-905BDE7C5DBB}"/>
          </ac:spMkLst>
        </pc:spChg>
      </pc:sldChg>
      <pc:sldChg chg="addSp delSp modSp mod modClrScheme chgLayout">
        <pc:chgData name="Rob Sewell" userId="c802df42025d5e1f" providerId="LiveId" clId="{938A74C4-3380-4E14-AFA7-A6641734CB41}" dt="2020-11-04T17:33:20.339" v="638" actId="478"/>
        <pc:sldMkLst>
          <pc:docMk/>
          <pc:sldMk cId="4264188158" sldId="643"/>
        </pc:sldMkLst>
        <pc:spChg chg="add del mod ord">
          <ac:chgData name="Rob Sewell" userId="c802df42025d5e1f" providerId="LiveId" clId="{938A74C4-3380-4E14-AFA7-A6641734CB41}" dt="2020-11-04T17:33:20.339" v="638" actId="478"/>
          <ac:spMkLst>
            <pc:docMk/>
            <pc:sldMk cId="4264188158" sldId="643"/>
            <ac:spMk id="3" creationId="{7701D4A8-C214-4214-8EF2-E0683F75CF79}"/>
          </ac:spMkLst>
        </pc:spChg>
        <pc:spChg chg="mod ord">
          <ac:chgData name="Rob Sewell" userId="c802df42025d5e1f" providerId="LiveId" clId="{938A74C4-3380-4E14-AFA7-A6641734CB41}" dt="2020-11-04T17:33:12.147" v="636" actId="700"/>
          <ac:spMkLst>
            <pc:docMk/>
            <pc:sldMk cId="4264188158" sldId="643"/>
            <ac:spMk id="7" creationId="{B48D7C57-B603-404A-A874-09176C497C28}"/>
          </ac:spMkLst>
        </pc:spChg>
      </pc:sldChg>
      <pc:sldChg chg="addSp delSp modSp add del mod modClrScheme chgLayout">
        <pc:chgData name="Rob Sewell" userId="c802df42025d5e1f" providerId="LiveId" clId="{938A74C4-3380-4E14-AFA7-A6641734CB41}" dt="2020-11-04T17:32:17.061" v="631"/>
        <pc:sldMkLst>
          <pc:docMk/>
          <pc:sldMk cId="3249867150" sldId="646"/>
        </pc:sldMkLst>
        <pc:spChg chg="add del mod ord">
          <ac:chgData name="Rob Sewell" userId="c802df42025d5e1f" providerId="LiveId" clId="{938A74C4-3380-4E14-AFA7-A6641734CB41}" dt="2020-11-04T17:32:12.794" v="629" actId="700"/>
          <ac:spMkLst>
            <pc:docMk/>
            <pc:sldMk cId="3249867150" sldId="646"/>
            <ac:spMk id="3" creationId="{8B324903-935F-4343-A2BC-6E8C9D4ECEC3}"/>
          </ac:spMkLst>
        </pc:spChg>
        <pc:spChg chg="mod ord">
          <ac:chgData name="Rob Sewell" userId="c802df42025d5e1f" providerId="LiveId" clId="{938A74C4-3380-4E14-AFA7-A6641734CB41}" dt="2020-11-04T17:32:12.794" v="629" actId="700"/>
          <ac:spMkLst>
            <pc:docMk/>
            <pc:sldMk cId="3249867150" sldId="646"/>
            <ac:spMk id="7" creationId="{29A9688B-9622-4AB2-BD28-9376ABB9FFD7}"/>
          </ac:spMkLst>
        </pc:spChg>
      </pc:sldChg>
      <pc:sldChg chg="addSp delSp modSp mod modClrScheme chgLayout">
        <pc:chgData name="Rob Sewell" userId="c802df42025d5e1f" providerId="LiveId" clId="{938A74C4-3380-4E14-AFA7-A6641734CB41}" dt="2020-11-04T17:33:15.336" v="637" actId="478"/>
        <pc:sldMkLst>
          <pc:docMk/>
          <pc:sldMk cId="1307837940" sldId="647"/>
        </pc:sldMkLst>
        <pc:spChg chg="add del mod ord">
          <ac:chgData name="Rob Sewell" userId="c802df42025d5e1f" providerId="LiveId" clId="{938A74C4-3380-4E14-AFA7-A6641734CB41}" dt="2020-11-04T17:33:15.336" v="637" actId="478"/>
          <ac:spMkLst>
            <pc:docMk/>
            <pc:sldMk cId="1307837940" sldId="647"/>
            <ac:spMk id="3" creationId="{A596D283-47DD-4D97-A3A0-BD8492A4BBD4}"/>
          </ac:spMkLst>
        </pc:spChg>
        <pc:spChg chg="mod ord">
          <ac:chgData name="Rob Sewell" userId="c802df42025d5e1f" providerId="LiveId" clId="{938A74C4-3380-4E14-AFA7-A6641734CB41}" dt="2020-11-04T17:33:12.147" v="636" actId="700"/>
          <ac:spMkLst>
            <pc:docMk/>
            <pc:sldMk cId="1307837940" sldId="647"/>
            <ac:spMk id="7" creationId="{B48D7C57-B603-404A-A874-09176C497C28}"/>
          </ac:spMkLst>
        </pc:spChg>
      </pc:sldChg>
      <pc:sldChg chg="addSp modSp mod">
        <pc:chgData name="Rob Sewell" userId="c802df42025d5e1f" providerId="LiveId" clId="{938A74C4-3380-4E14-AFA7-A6641734CB41}" dt="2020-11-04T16:21:31.151" v="50" actId="22"/>
        <pc:sldMkLst>
          <pc:docMk/>
          <pc:sldMk cId="3383456206" sldId="650"/>
        </pc:sldMkLst>
        <pc:spChg chg="mod">
          <ac:chgData name="Rob Sewell" userId="c802df42025d5e1f" providerId="LiveId" clId="{938A74C4-3380-4E14-AFA7-A6641734CB41}" dt="2020-11-04T16:20:25.062" v="39" actId="27636"/>
          <ac:spMkLst>
            <pc:docMk/>
            <pc:sldMk cId="3383456206" sldId="650"/>
            <ac:spMk id="87" creationId="{70F01EC5-F4A4-4C4C-9209-F24F0BD3C13E}"/>
          </ac:spMkLst>
        </pc:spChg>
        <pc:spChg chg="mod">
          <ac:chgData name="Rob Sewell" userId="c802df42025d5e1f" providerId="LiveId" clId="{938A74C4-3380-4E14-AFA7-A6641734CB41}" dt="2020-11-04T16:20:25.065" v="40" actId="27636"/>
          <ac:spMkLst>
            <pc:docMk/>
            <pc:sldMk cId="3383456206" sldId="650"/>
            <ac:spMk id="88" creationId="{71156FC7-067B-BD43-B943-9ACCD790036E}"/>
          </ac:spMkLst>
        </pc:spChg>
        <pc:picChg chg="add">
          <ac:chgData name="Rob Sewell" userId="c802df42025d5e1f" providerId="LiveId" clId="{938A74C4-3380-4E14-AFA7-A6641734CB41}" dt="2020-11-04T16:21:31.151" v="50" actId="22"/>
          <ac:picMkLst>
            <pc:docMk/>
            <pc:sldMk cId="3383456206" sldId="650"/>
            <ac:picMk id="4" creationId="{0F0F3E3F-3235-4CEF-94E2-4BE16B28B1EA}"/>
          </ac:picMkLst>
        </pc:picChg>
      </pc:sldChg>
      <pc:sldChg chg="addSp modSp mod">
        <pc:chgData name="Rob Sewell" userId="c802df42025d5e1f" providerId="LiveId" clId="{938A74C4-3380-4E14-AFA7-A6641734CB41}" dt="2020-11-04T16:21:33.415" v="51" actId="22"/>
        <pc:sldMkLst>
          <pc:docMk/>
          <pc:sldMk cId="237443128" sldId="651"/>
        </pc:sldMkLst>
        <pc:spChg chg="mod">
          <ac:chgData name="Rob Sewell" userId="c802df42025d5e1f" providerId="LiveId" clId="{938A74C4-3380-4E14-AFA7-A6641734CB41}" dt="2020-11-04T16:20:25.069" v="41" actId="27636"/>
          <ac:spMkLst>
            <pc:docMk/>
            <pc:sldMk cId="237443128" sldId="651"/>
            <ac:spMk id="87" creationId="{70F01EC5-F4A4-4C4C-9209-F24F0BD3C13E}"/>
          </ac:spMkLst>
        </pc:spChg>
        <pc:spChg chg="mod">
          <ac:chgData name="Rob Sewell" userId="c802df42025d5e1f" providerId="LiveId" clId="{938A74C4-3380-4E14-AFA7-A6641734CB41}" dt="2020-11-04T16:20:25.070" v="42" actId="27636"/>
          <ac:spMkLst>
            <pc:docMk/>
            <pc:sldMk cId="237443128" sldId="651"/>
            <ac:spMk id="88" creationId="{71156FC7-067B-BD43-B943-9ACCD790036E}"/>
          </ac:spMkLst>
        </pc:spChg>
        <pc:picChg chg="add">
          <ac:chgData name="Rob Sewell" userId="c802df42025d5e1f" providerId="LiveId" clId="{938A74C4-3380-4E14-AFA7-A6641734CB41}" dt="2020-11-04T16:21:33.415" v="51" actId="22"/>
          <ac:picMkLst>
            <pc:docMk/>
            <pc:sldMk cId="237443128" sldId="651"/>
            <ac:picMk id="5" creationId="{25185DD9-FCD7-491D-9B19-8D39608E4750}"/>
          </ac:picMkLst>
        </pc:picChg>
      </pc:sldChg>
      <pc:sldChg chg="addSp delSp modSp new mod modClrScheme chgLayout modNotesTx">
        <pc:chgData name="Rob Sewell" userId="c802df42025d5e1f" providerId="LiveId" clId="{938A74C4-3380-4E14-AFA7-A6641734CB41}" dt="2020-11-04T18:05:32.697" v="996" actId="20577"/>
        <pc:sldMkLst>
          <pc:docMk/>
          <pc:sldMk cId="895496971" sldId="652"/>
        </pc:sldMkLst>
        <pc:spChg chg="del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2" creationId="{F5B260A4-1C94-408D-941D-9DA8AFEE5162}"/>
          </ac:spMkLst>
        </pc:spChg>
        <pc:spChg chg="del mod ord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3" creationId="{9E2E7BB1-D4B2-4ACA-A9D4-769135FDFE02}"/>
          </ac:spMkLst>
        </pc:spChg>
        <pc:spChg chg="del mod ord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4" creationId="{461D591C-0A5D-48C8-A03E-0DDAE3E15ADE}"/>
          </ac:spMkLst>
        </pc:spChg>
        <pc:spChg chg="del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5" creationId="{08FF73C9-41EA-409F-A03E-3CEDF51A5EE6}"/>
          </ac:spMkLst>
        </pc:spChg>
        <pc:spChg chg="del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6" creationId="{E95D2BAC-09FD-4B98-A638-A6C5F09E2BB3}"/>
          </ac:spMkLst>
        </pc:spChg>
        <pc:spChg chg="del">
          <ac:chgData name="Rob Sewell" userId="c802df42025d5e1f" providerId="LiveId" clId="{938A74C4-3380-4E14-AFA7-A6641734CB41}" dt="2020-11-04T16:23:09.565" v="55" actId="700"/>
          <ac:spMkLst>
            <pc:docMk/>
            <pc:sldMk cId="895496971" sldId="652"/>
            <ac:spMk id="7" creationId="{93FAF24F-E7F7-4A53-9DEC-5B5E9067511D}"/>
          </ac:spMkLst>
        </pc:spChg>
        <pc:spChg chg="add mod ord">
          <ac:chgData name="Rob Sewell" userId="c802df42025d5e1f" providerId="LiveId" clId="{938A74C4-3380-4E14-AFA7-A6641734CB41}" dt="2020-11-04T16:23:21.410" v="63" actId="20577"/>
          <ac:spMkLst>
            <pc:docMk/>
            <pc:sldMk cId="895496971" sldId="652"/>
            <ac:spMk id="8" creationId="{55B125FC-C287-4066-AB15-E95B1DA88BAB}"/>
          </ac:spMkLst>
        </pc:spChg>
        <pc:spChg chg="add mod ord">
          <ac:chgData name="Rob Sewell" userId="c802df42025d5e1f" providerId="LiveId" clId="{938A74C4-3380-4E14-AFA7-A6641734CB41}" dt="2020-11-04T17:25:49.581" v="601" actId="20577"/>
          <ac:spMkLst>
            <pc:docMk/>
            <pc:sldMk cId="895496971" sldId="652"/>
            <ac:spMk id="9" creationId="{22BE439F-6482-461C-B5AB-36EF0E8B246F}"/>
          </ac:spMkLst>
        </pc:spChg>
      </pc:sldChg>
      <pc:sldChg chg="addSp delSp modSp new del mod modClrScheme chgLayout">
        <pc:chgData name="Rob Sewell" userId="c802df42025d5e1f" providerId="LiveId" clId="{938A74C4-3380-4E14-AFA7-A6641734CB41}" dt="2020-11-04T17:00:10.963" v="158" actId="47"/>
        <pc:sldMkLst>
          <pc:docMk/>
          <pc:sldMk cId="1664958992" sldId="653"/>
        </pc:sldMkLst>
        <pc:spChg chg="del mod ord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2" creationId="{210D5592-EB8B-4D62-8B92-469B4BAAAFC3}"/>
          </ac:spMkLst>
        </pc:spChg>
        <pc:spChg chg="del mod ord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3" creationId="{BEE77C09-669C-4977-BB63-C67DC0F007A7}"/>
          </ac:spMkLst>
        </pc:spChg>
        <pc:spChg chg="del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4" creationId="{F9ADA444-32CE-4300-9878-01FA5A822E10}"/>
          </ac:spMkLst>
        </pc:spChg>
        <pc:spChg chg="del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5" creationId="{F082ED87-BBF9-4D45-832A-E4550F0CE65E}"/>
          </ac:spMkLst>
        </pc:spChg>
        <pc:spChg chg="del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6" creationId="{0866BDA4-D0D1-499D-8BFC-7285CA401395}"/>
          </ac:spMkLst>
        </pc:spChg>
        <pc:spChg chg="del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7" creationId="{4959FE80-C4A6-4FE9-9BDD-EB072D13CB49}"/>
          </ac:spMkLst>
        </pc:spChg>
        <pc:spChg chg="add mod ord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8" creationId="{E9726A08-1BE9-4BFB-9D3B-CC2060CF9019}"/>
          </ac:spMkLst>
        </pc:spChg>
        <pc:spChg chg="add mod ord">
          <ac:chgData name="Rob Sewell" userId="c802df42025d5e1f" providerId="LiveId" clId="{938A74C4-3380-4E14-AFA7-A6641734CB41}" dt="2020-11-04T16:32:58.188" v="65" actId="700"/>
          <ac:spMkLst>
            <pc:docMk/>
            <pc:sldMk cId="1664958992" sldId="653"/>
            <ac:spMk id="9" creationId="{382F56AF-236C-4471-B0DC-2485F470D879}"/>
          </ac:spMkLst>
        </pc:spChg>
      </pc:sldChg>
      <pc:sldChg chg="addSp delSp modSp add del mod modNotesTx">
        <pc:chgData name="Rob Sewell" userId="c802df42025d5e1f" providerId="LiveId" clId="{938A74C4-3380-4E14-AFA7-A6641734CB41}" dt="2020-11-04T17:01:42.768" v="183"/>
        <pc:sldMkLst>
          <pc:docMk/>
          <pc:sldMk cId="3105463442" sldId="654"/>
        </pc:sldMkLst>
        <pc:spChg chg="add">
          <ac:chgData name="Rob Sewell" userId="c802df42025d5e1f" providerId="LiveId" clId="{938A74C4-3380-4E14-AFA7-A6641734CB41}" dt="2020-11-04T17:00:26.517" v="162" actId="22"/>
          <ac:spMkLst>
            <pc:docMk/>
            <pc:sldMk cId="3105463442" sldId="654"/>
            <ac:spMk id="4" creationId="{6317223C-F7BB-432A-AACF-4CE25421829E}"/>
          </ac:spMkLst>
        </pc:spChg>
        <pc:spChg chg="mod">
          <ac:chgData name="Rob Sewell" userId="c802df42025d5e1f" providerId="LiveId" clId="{938A74C4-3380-4E14-AFA7-A6641734CB41}" dt="2020-11-04T16:57:25.115" v="135"/>
          <ac:spMkLst>
            <pc:docMk/>
            <pc:sldMk cId="3105463442" sldId="654"/>
            <ac:spMk id="8" creationId="{E9726A08-1BE9-4BFB-9D3B-CC2060CF9019}"/>
          </ac:spMkLst>
        </pc:spChg>
        <pc:spChg chg="del">
          <ac:chgData name="Rob Sewell" userId="c802df42025d5e1f" providerId="LiveId" clId="{938A74C4-3380-4E14-AFA7-A6641734CB41}" dt="2020-11-04T16:47:20.313" v="86" actId="22"/>
          <ac:spMkLst>
            <pc:docMk/>
            <pc:sldMk cId="3105463442" sldId="654"/>
            <ac:spMk id="9" creationId="{382F56AF-236C-4471-B0DC-2485F470D879}"/>
          </ac:spMkLst>
        </pc:spChg>
        <pc:picChg chg="add mod ord">
          <ac:chgData name="Rob Sewell" userId="c802df42025d5e1f" providerId="LiveId" clId="{938A74C4-3380-4E14-AFA7-A6641734CB41}" dt="2020-11-04T17:00:25.202" v="161" actId="1076"/>
          <ac:picMkLst>
            <pc:docMk/>
            <pc:sldMk cId="3105463442" sldId="654"/>
            <ac:picMk id="3" creationId="{5ED5B67F-47DF-4A26-A552-9CE0A5655909}"/>
          </ac:picMkLst>
        </pc:picChg>
        <pc:picChg chg="del mod">
          <ac:chgData name="Rob Sewell" userId="c802df42025d5e1f" providerId="LiveId" clId="{938A74C4-3380-4E14-AFA7-A6641734CB41}" dt="2020-11-04T17:00:15.479" v="159" actId="478"/>
          <ac:picMkLst>
            <pc:docMk/>
            <pc:sldMk cId="3105463442" sldId="654"/>
            <ac:picMk id="1026" creationId="{24823C7B-B6F6-48E3-A797-30EC35C1DB2D}"/>
          </ac:picMkLst>
        </pc:picChg>
      </pc:sldChg>
      <pc:sldChg chg="addSp">
        <pc:chgData name="Rob Sewell" userId="c802df42025d5e1f" providerId="LiveId" clId="{938A74C4-3380-4E14-AFA7-A6641734CB41}" dt="2020-11-04T16:40:29.779" v="67"/>
        <pc:sldMkLst>
          <pc:docMk/>
          <pc:sldMk cId="3789101710" sldId="654"/>
        </pc:sldMkLst>
        <pc:picChg chg="add">
          <ac:chgData name="Rob Sewell" userId="c802df42025d5e1f" providerId="LiveId" clId="{938A74C4-3380-4E14-AFA7-A6641734CB41}" dt="2020-11-04T16:40:29.779" v="67"/>
          <ac:picMkLst>
            <pc:docMk/>
            <pc:sldMk cId="3789101710" sldId="654"/>
            <ac:picMk id="1026" creationId="{24823C7B-B6F6-48E3-A797-30EC35C1DB2D}"/>
          </ac:picMkLst>
        </pc:picChg>
      </pc:sldChg>
      <pc:sldChg chg="addSp">
        <pc:chgData name="Rob Sewell" userId="c802df42025d5e1f" providerId="LiveId" clId="{938A74C4-3380-4E14-AFA7-A6641734CB41}" dt="2020-11-04T16:41:18.402" v="72"/>
        <pc:sldMkLst>
          <pc:docMk/>
          <pc:sldMk cId="134671989" sldId="655"/>
        </pc:sldMkLst>
        <pc:spChg chg="add">
          <ac:chgData name="Rob Sewell" userId="c802df42025d5e1f" providerId="LiveId" clId="{938A74C4-3380-4E14-AFA7-A6641734CB41}" dt="2020-11-04T16:41:18.402" v="72"/>
          <ac:spMkLst>
            <pc:docMk/>
            <pc:sldMk cId="134671989" sldId="655"/>
            <ac:spMk id="2" creationId="{F744C555-BF75-41ED-B781-6616C17BBEB6}"/>
          </ac:spMkLst>
        </pc:spChg>
      </pc:sldChg>
      <pc:sldChg chg="addSp">
        <pc:chgData name="Rob Sewell" userId="c802df42025d5e1f" providerId="LiveId" clId="{938A74C4-3380-4E14-AFA7-A6641734CB41}" dt="2020-11-04T16:42:16.930" v="82"/>
        <pc:sldMkLst>
          <pc:docMk/>
          <pc:sldMk cId="249484860" sldId="655"/>
        </pc:sldMkLst>
        <pc:spChg chg="add">
          <ac:chgData name="Rob Sewell" userId="c802df42025d5e1f" providerId="LiveId" clId="{938A74C4-3380-4E14-AFA7-A6641734CB41}" dt="2020-11-04T16:42:16.930" v="82"/>
          <ac:spMkLst>
            <pc:docMk/>
            <pc:sldMk cId="249484860" sldId="655"/>
            <ac:spMk id="2" creationId="{38E4120D-610F-41EE-B4B9-9089E9BE7413}"/>
          </ac:spMkLst>
        </pc:spChg>
      </pc:sldChg>
      <pc:sldChg chg="addSp delSp modSp">
        <pc:chgData name="Rob Sewell" userId="c802df42025d5e1f" providerId="LiveId" clId="{938A74C4-3380-4E14-AFA7-A6641734CB41}" dt="2020-11-04T16:41:41.744" v="75"/>
        <pc:sldMkLst>
          <pc:docMk/>
          <pc:sldMk cId="621503418" sldId="655"/>
        </pc:sldMkLst>
        <pc:spChg chg="add mod">
          <ac:chgData name="Rob Sewell" userId="c802df42025d5e1f" providerId="LiveId" clId="{938A74C4-3380-4E14-AFA7-A6641734CB41}" dt="2020-11-04T16:41:41.744" v="75"/>
          <ac:spMkLst>
            <pc:docMk/>
            <pc:sldMk cId="621503418" sldId="655"/>
            <ac:spMk id="2" creationId="{66D280F0-4B30-40B7-AC19-91EECEF158AC}"/>
          </ac:spMkLst>
        </pc:spChg>
        <pc:spChg chg="del">
          <ac:chgData name="Rob Sewell" userId="c802df42025d5e1f" providerId="LiveId" clId="{938A74C4-3380-4E14-AFA7-A6641734CB41}" dt="2020-11-04T16:41:41.744" v="75"/>
          <ac:spMkLst>
            <pc:docMk/>
            <pc:sldMk cId="621503418" sldId="655"/>
            <ac:spMk id="9" creationId="{382F56AF-236C-4471-B0DC-2485F470D879}"/>
          </ac:spMkLst>
        </pc:spChg>
      </pc:sldChg>
      <pc:sldChg chg="addSp delSp modSp add del mod ord modNotesTx">
        <pc:chgData name="Rob Sewell" userId="c802df42025d5e1f" providerId="LiveId" clId="{938A74C4-3380-4E14-AFA7-A6641734CB41}" dt="2020-11-04T17:01:46.800" v="185"/>
        <pc:sldMkLst>
          <pc:docMk/>
          <pc:sldMk cId="2112478852" sldId="655"/>
        </pc:sldMkLst>
        <pc:spChg chg="del">
          <ac:chgData name="Rob Sewell" userId="c802df42025d5e1f" providerId="LiveId" clId="{938A74C4-3380-4E14-AFA7-A6641734CB41}" dt="2020-11-04T16:42:00.353" v="81" actId="22"/>
          <ac:spMkLst>
            <pc:docMk/>
            <pc:sldMk cId="2112478852" sldId="655"/>
            <ac:spMk id="2" creationId="{66D280F0-4B30-40B7-AC19-91EECEF158AC}"/>
          </ac:spMkLst>
        </pc:spChg>
        <pc:spChg chg="del">
          <ac:chgData name="Rob Sewell" userId="c802df42025d5e1f" providerId="LiveId" clId="{938A74C4-3380-4E14-AFA7-A6641734CB41}" dt="2020-11-04T16:41:23.192" v="74" actId="478"/>
          <ac:spMkLst>
            <pc:docMk/>
            <pc:sldMk cId="2112478852" sldId="655"/>
            <ac:spMk id="2" creationId="{F744C555-BF75-41ED-B781-6616C17BBEB6}"/>
          </ac:spMkLst>
        </pc:spChg>
        <pc:spChg chg="del mod">
          <ac:chgData name="Rob Sewell" userId="c802df42025d5e1f" providerId="LiveId" clId="{938A74C4-3380-4E14-AFA7-A6641734CB41}" dt="2020-11-04T16:41:56.825" v="80" actId="478"/>
          <ac:spMkLst>
            <pc:docMk/>
            <pc:sldMk cId="2112478852" sldId="655"/>
            <ac:spMk id="3" creationId="{B6780DEE-7A5D-4B42-AF43-8C13FDE7DD2A}"/>
          </ac:spMkLst>
        </pc:spChg>
        <pc:spChg chg="mod">
          <ac:chgData name="Rob Sewell" userId="c802df42025d5e1f" providerId="LiveId" clId="{938A74C4-3380-4E14-AFA7-A6641734CB41}" dt="2020-11-04T17:01:30.660" v="181"/>
          <ac:spMkLst>
            <pc:docMk/>
            <pc:sldMk cId="2112478852" sldId="655"/>
            <ac:spMk id="8" creationId="{E9726A08-1BE9-4BFB-9D3B-CC2060CF9019}"/>
          </ac:spMkLst>
        </pc:spChg>
        <pc:spChg chg="add">
          <ac:chgData name="Rob Sewell" userId="c802df42025d5e1f" providerId="LiveId" clId="{938A74C4-3380-4E14-AFA7-A6641734CB41}" dt="2020-11-04T17:00:53.834" v="173" actId="22"/>
          <ac:spMkLst>
            <pc:docMk/>
            <pc:sldMk cId="2112478852" sldId="655"/>
            <ac:spMk id="9" creationId="{38521FEF-32FF-4513-825C-354783EEFE7B}"/>
          </ac:spMkLst>
        </pc:spChg>
        <pc:picChg chg="add mod ord">
          <ac:chgData name="Rob Sewell" userId="c802df42025d5e1f" providerId="LiveId" clId="{938A74C4-3380-4E14-AFA7-A6641734CB41}" dt="2020-11-04T17:01:05.215" v="177" actId="14100"/>
          <ac:picMkLst>
            <pc:docMk/>
            <pc:sldMk cId="2112478852" sldId="655"/>
            <ac:picMk id="5" creationId="{41B1238D-3067-4F54-9A4F-2631ECECD057}"/>
          </ac:picMkLst>
        </pc:picChg>
        <pc:picChg chg="add del">
          <ac:chgData name="Rob Sewell" userId="c802df42025d5e1f" providerId="LiveId" clId="{938A74C4-3380-4E14-AFA7-A6641734CB41}" dt="2020-11-04T16:57:34.526" v="137" actId="478"/>
          <ac:picMkLst>
            <pc:docMk/>
            <pc:sldMk cId="2112478852" sldId="655"/>
            <ac:picMk id="7" creationId="{96E91C68-5207-43C8-BF3E-F8C614049E76}"/>
          </ac:picMkLst>
        </pc:picChg>
        <pc:picChg chg="del">
          <ac:chgData name="Rob Sewell" userId="c802df42025d5e1f" providerId="LiveId" clId="{938A74C4-3380-4E14-AFA7-A6641734CB41}" dt="2020-11-04T17:00:55.962" v="174" actId="478"/>
          <ac:picMkLst>
            <pc:docMk/>
            <pc:sldMk cId="2112478852" sldId="655"/>
            <ac:picMk id="1026" creationId="{24823C7B-B6F6-48E3-A797-30EC35C1DB2D}"/>
          </ac:picMkLst>
        </pc:picChg>
      </pc:sldChg>
      <pc:sldChg chg="addSp">
        <pc:chgData name="Rob Sewell" userId="c802df42025d5e1f" providerId="LiveId" clId="{938A74C4-3380-4E14-AFA7-A6641734CB41}" dt="2020-11-04T16:41:51.830" v="77"/>
        <pc:sldMkLst>
          <pc:docMk/>
          <pc:sldMk cId="2293278565" sldId="655"/>
        </pc:sldMkLst>
        <pc:spChg chg="add">
          <ac:chgData name="Rob Sewell" userId="c802df42025d5e1f" providerId="LiveId" clId="{938A74C4-3380-4E14-AFA7-A6641734CB41}" dt="2020-11-04T16:41:51.830" v="77"/>
          <ac:spMkLst>
            <pc:docMk/>
            <pc:sldMk cId="2293278565" sldId="655"/>
            <ac:spMk id="3" creationId="{B6780DEE-7A5D-4B42-AF43-8C13FDE7DD2A}"/>
          </ac:spMkLst>
        </pc:spChg>
      </pc:sldChg>
      <pc:sldChg chg="addSp delSp modSp add mod modAnim modNotesTx">
        <pc:chgData name="Rob Sewell" userId="c802df42025d5e1f" providerId="LiveId" clId="{938A74C4-3380-4E14-AFA7-A6641734CB41}" dt="2020-11-04T17:16:51.899" v="472"/>
        <pc:sldMkLst>
          <pc:docMk/>
          <pc:sldMk cId="937921636" sldId="656"/>
        </pc:sldMkLst>
        <pc:spChg chg="add del mod">
          <ac:chgData name="Rob Sewell" userId="c802df42025d5e1f" providerId="LiveId" clId="{938A74C4-3380-4E14-AFA7-A6641734CB41}" dt="2020-11-04T16:48:17.774" v="89"/>
          <ac:spMkLst>
            <pc:docMk/>
            <pc:sldMk cId="937921636" sldId="656"/>
            <ac:spMk id="4" creationId="{39DD9B02-A7E3-4096-80C8-7F22A67D0BA9}"/>
          </ac:spMkLst>
        </pc:spChg>
        <pc:spChg chg="add">
          <ac:chgData name="Rob Sewell" userId="c802df42025d5e1f" providerId="LiveId" clId="{938A74C4-3380-4E14-AFA7-A6641734CB41}" dt="2020-11-04T17:10:21.878" v="403" actId="22"/>
          <ac:spMkLst>
            <pc:docMk/>
            <pc:sldMk cId="937921636" sldId="656"/>
            <ac:spMk id="6" creationId="{3E51DE73-2332-407D-87B1-C0B225157E0E}"/>
          </ac:spMkLst>
        </pc:spChg>
        <pc:spChg chg="mod">
          <ac:chgData name="Rob Sewell" userId="c802df42025d5e1f" providerId="LiveId" clId="{938A74C4-3380-4E14-AFA7-A6641734CB41}" dt="2020-11-04T17:01:33.224" v="182"/>
          <ac:spMkLst>
            <pc:docMk/>
            <pc:sldMk cId="937921636" sldId="656"/>
            <ac:spMk id="8" creationId="{E9726A08-1BE9-4BFB-9D3B-CC2060CF9019}"/>
          </ac:spMkLst>
        </pc:spChg>
        <pc:picChg chg="del">
          <ac:chgData name="Rob Sewell" userId="c802df42025d5e1f" providerId="LiveId" clId="{938A74C4-3380-4E14-AFA7-A6641734CB41}" dt="2020-11-04T16:48:03.334" v="88" actId="478"/>
          <ac:picMkLst>
            <pc:docMk/>
            <pc:sldMk cId="937921636" sldId="656"/>
            <ac:picMk id="3" creationId="{5ED5B67F-47DF-4A26-A552-9CE0A5655909}"/>
          </ac:picMkLst>
        </pc:picChg>
        <pc:picChg chg="add mod">
          <ac:chgData name="Rob Sewell" userId="c802df42025d5e1f" providerId="LiveId" clId="{938A74C4-3380-4E14-AFA7-A6641734CB41}" dt="2020-11-04T16:48:32.849" v="92" actId="1076"/>
          <ac:picMkLst>
            <pc:docMk/>
            <pc:sldMk cId="937921636" sldId="656"/>
            <ac:picMk id="5" creationId="{D5DDD6BB-405B-44C1-9E1F-CF217F9A9CA9}"/>
          </ac:picMkLst>
        </pc:picChg>
        <pc:picChg chg="del">
          <ac:chgData name="Rob Sewell" userId="c802df42025d5e1f" providerId="LiveId" clId="{938A74C4-3380-4E14-AFA7-A6641734CB41}" dt="2020-11-04T17:10:21.452" v="402" actId="478"/>
          <ac:picMkLst>
            <pc:docMk/>
            <pc:sldMk cId="937921636" sldId="656"/>
            <ac:picMk id="1026" creationId="{24823C7B-B6F6-48E3-A797-30EC35C1DB2D}"/>
          </ac:picMkLst>
        </pc:picChg>
      </pc:sldChg>
      <pc:sldChg chg="addSp delSp modSp add mod ord modNotesTx">
        <pc:chgData name="Rob Sewell" userId="c802df42025d5e1f" providerId="LiveId" clId="{938A74C4-3380-4E14-AFA7-A6641734CB41}" dt="2020-11-04T17:01:45.108" v="184"/>
        <pc:sldMkLst>
          <pc:docMk/>
          <pc:sldMk cId="2900633948" sldId="657"/>
        </pc:sldMkLst>
        <pc:spChg chg="add del mod">
          <ac:chgData name="Rob Sewell" userId="c802df42025d5e1f" providerId="LiveId" clId="{938A74C4-3380-4E14-AFA7-A6641734CB41}" dt="2020-11-04T16:55:40.550" v="95" actId="22"/>
          <ac:spMkLst>
            <pc:docMk/>
            <pc:sldMk cId="2900633948" sldId="657"/>
            <ac:spMk id="4" creationId="{D6E06EEF-334E-4268-9EF4-C10CBBD105AD}"/>
          </ac:spMkLst>
        </pc:spChg>
        <pc:spChg chg="add">
          <ac:chgData name="Rob Sewell" userId="c802df42025d5e1f" providerId="LiveId" clId="{938A74C4-3380-4E14-AFA7-A6641734CB41}" dt="2020-11-04T17:00:44.909" v="170" actId="22"/>
          <ac:spMkLst>
            <pc:docMk/>
            <pc:sldMk cId="2900633948" sldId="657"/>
            <ac:spMk id="7" creationId="{81B59FA2-144E-413A-8F2D-3FC59E899B59}"/>
          </ac:spMkLst>
        </pc:spChg>
        <pc:spChg chg="mod">
          <ac:chgData name="Rob Sewell" userId="c802df42025d5e1f" providerId="LiveId" clId="{938A74C4-3380-4E14-AFA7-A6641734CB41}" dt="2020-11-04T17:01:28.294" v="180"/>
          <ac:spMkLst>
            <pc:docMk/>
            <pc:sldMk cId="2900633948" sldId="657"/>
            <ac:spMk id="8" creationId="{E9726A08-1BE9-4BFB-9D3B-CC2060CF9019}"/>
          </ac:spMkLst>
        </pc:spChg>
        <pc:picChg chg="del">
          <ac:chgData name="Rob Sewell" userId="c802df42025d5e1f" providerId="LiveId" clId="{938A74C4-3380-4E14-AFA7-A6641734CB41}" dt="2020-11-04T16:55:35.641" v="94" actId="478"/>
          <ac:picMkLst>
            <pc:docMk/>
            <pc:sldMk cId="2900633948" sldId="657"/>
            <ac:picMk id="3" creationId="{5ED5B67F-47DF-4A26-A552-9CE0A5655909}"/>
          </ac:picMkLst>
        </pc:picChg>
        <pc:picChg chg="add mod ord">
          <ac:chgData name="Rob Sewell" userId="c802df42025d5e1f" providerId="LiveId" clId="{938A74C4-3380-4E14-AFA7-A6641734CB41}" dt="2020-11-04T16:55:45.465" v="97" actId="14100"/>
          <ac:picMkLst>
            <pc:docMk/>
            <pc:sldMk cId="2900633948" sldId="657"/>
            <ac:picMk id="6" creationId="{13BADF46-FD56-407A-9C4B-B2CF1D7D0C07}"/>
          </ac:picMkLst>
        </pc:picChg>
        <pc:picChg chg="del">
          <ac:chgData name="Rob Sewell" userId="c802df42025d5e1f" providerId="LiveId" clId="{938A74C4-3380-4E14-AFA7-A6641734CB41}" dt="2020-11-04T17:00:44.724" v="169" actId="478"/>
          <ac:picMkLst>
            <pc:docMk/>
            <pc:sldMk cId="2900633948" sldId="657"/>
            <ac:picMk id="1026" creationId="{24823C7B-B6F6-48E3-A797-30EC35C1DB2D}"/>
          </ac:picMkLst>
        </pc:picChg>
      </pc:sldChg>
      <pc:sldChg chg="addSp delSp modSp add del mod modAnim modNotesTx">
        <pc:chgData name="Rob Sewell" userId="c802df42025d5e1f" providerId="LiveId" clId="{938A74C4-3380-4E14-AFA7-A6641734CB41}" dt="2020-11-04T17:16:13.367" v="467"/>
        <pc:sldMkLst>
          <pc:docMk/>
          <pc:sldMk cId="430889164" sldId="658"/>
        </pc:sldMkLst>
        <pc:spChg chg="del">
          <ac:chgData name="Rob Sewell" userId="c802df42025d5e1f" providerId="LiveId" clId="{938A74C4-3380-4E14-AFA7-A6641734CB41}" dt="2020-11-04T16:56:16.265" v="102" actId="478"/>
          <ac:spMkLst>
            <pc:docMk/>
            <pc:sldMk cId="430889164" sldId="658"/>
            <ac:spMk id="2" creationId="{52FCE21A-E037-4456-BCE9-B4BF0954A61B}"/>
          </ac:spMkLst>
        </pc:spChg>
        <pc:spChg chg="add del mod">
          <ac:chgData name="Rob Sewell" userId="c802df42025d5e1f" providerId="LiveId" clId="{938A74C4-3380-4E14-AFA7-A6641734CB41}" dt="2020-11-04T16:56:20.362" v="103" actId="22"/>
          <ac:spMkLst>
            <pc:docMk/>
            <pc:sldMk cId="430889164" sldId="658"/>
            <ac:spMk id="4" creationId="{EE9361D7-429D-47D6-88FA-FF1BC552AA0C}"/>
          </ac:spMkLst>
        </pc:spChg>
        <pc:spChg chg="add">
          <ac:chgData name="Rob Sewell" userId="c802df42025d5e1f" providerId="LiveId" clId="{938A74C4-3380-4E14-AFA7-A6641734CB41}" dt="2020-11-04T17:00:35.682" v="166" actId="22"/>
          <ac:spMkLst>
            <pc:docMk/>
            <pc:sldMk cId="430889164" sldId="658"/>
            <ac:spMk id="6" creationId="{7A3AD0BE-08BB-4D63-BB63-E8A761A24D29}"/>
          </ac:spMkLst>
        </pc:spChg>
        <pc:spChg chg="mod">
          <ac:chgData name="Rob Sewell" userId="c802df42025d5e1f" providerId="LiveId" clId="{938A74C4-3380-4E14-AFA7-A6641734CB41}" dt="2020-11-04T16:57:05.838" v="133" actId="20577"/>
          <ac:spMkLst>
            <pc:docMk/>
            <pc:sldMk cId="430889164" sldId="658"/>
            <ac:spMk id="8" creationId="{E9726A08-1BE9-4BFB-9D3B-CC2060CF9019}"/>
          </ac:spMkLst>
        </pc:spChg>
        <pc:picChg chg="del">
          <ac:chgData name="Rob Sewell" userId="c802df42025d5e1f" providerId="LiveId" clId="{938A74C4-3380-4E14-AFA7-A6641734CB41}" dt="2020-11-04T16:56:10.676" v="99" actId="478"/>
          <ac:picMkLst>
            <pc:docMk/>
            <pc:sldMk cId="430889164" sldId="658"/>
            <ac:picMk id="3" creationId="{5ED5B67F-47DF-4A26-A552-9CE0A5655909}"/>
          </ac:picMkLst>
        </pc:picChg>
        <pc:picChg chg="add mod ord">
          <ac:chgData name="Rob Sewell" userId="c802df42025d5e1f" providerId="LiveId" clId="{938A74C4-3380-4E14-AFA7-A6641734CB41}" dt="2020-11-04T17:01:15.288" v="179" actId="1076"/>
          <ac:picMkLst>
            <pc:docMk/>
            <pc:sldMk cId="430889164" sldId="658"/>
            <ac:picMk id="5" creationId="{2E46CD32-3A36-4B61-A9C5-B3C22F76EA3E}"/>
          </ac:picMkLst>
        </pc:picChg>
        <pc:picChg chg="del">
          <ac:chgData name="Rob Sewell" userId="c802df42025d5e1f" providerId="LiveId" clId="{938A74C4-3380-4E14-AFA7-A6641734CB41}" dt="2020-11-04T17:00:35.232" v="165" actId="478"/>
          <ac:picMkLst>
            <pc:docMk/>
            <pc:sldMk cId="430889164" sldId="658"/>
            <ac:picMk id="1026" creationId="{24823C7B-B6F6-48E3-A797-30EC35C1DB2D}"/>
          </ac:picMkLst>
        </pc:picChg>
      </pc:sldChg>
      <pc:sldChg chg="addSp">
        <pc:chgData name="Rob Sewell" userId="c802df42025d5e1f" providerId="LiveId" clId="{938A74C4-3380-4E14-AFA7-A6641734CB41}" dt="2020-11-04T16:56:12.036" v="100"/>
        <pc:sldMkLst>
          <pc:docMk/>
          <pc:sldMk cId="609889728" sldId="658"/>
        </pc:sldMkLst>
        <pc:spChg chg="add">
          <ac:chgData name="Rob Sewell" userId="c802df42025d5e1f" providerId="LiveId" clId="{938A74C4-3380-4E14-AFA7-A6641734CB41}" dt="2020-11-04T16:56:12.036" v="100"/>
          <ac:spMkLst>
            <pc:docMk/>
            <pc:sldMk cId="609889728" sldId="658"/>
            <ac:spMk id="2" creationId="{52FCE21A-E037-4456-BCE9-B4BF0954A61B}"/>
          </ac:spMkLst>
        </pc:spChg>
      </pc:sldChg>
      <pc:sldChg chg="addSp delSp modSp add mod ord modNotesTx">
        <pc:chgData name="Rob Sewell" userId="c802df42025d5e1f" providerId="LiveId" clId="{938A74C4-3380-4E14-AFA7-A6641734CB41}" dt="2020-11-04T16:59:59.573" v="156"/>
        <pc:sldMkLst>
          <pc:docMk/>
          <pc:sldMk cId="307061371" sldId="659"/>
        </pc:sldMkLst>
        <pc:spChg chg="add del mod">
          <ac:chgData name="Rob Sewell" userId="c802df42025d5e1f" providerId="LiveId" clId="{938A74C4-3380-4E14-AFA7-A6641734CB41}" dt="2020-11-04T16:58:26.636" v="151" actId="478"/>
          <ac:spMkLst>
            <pc:docMk/>
            <pc:sldMk cId="307061371" sldId="659"/>
            <ac:spMk id="2" creationId="{79BA9EF2-2EC4-4747-9FF6-A189F8876671}"/>
          </ac:spMkLst>
        </pc:spChg>
        <pc:spChg chg="add del mod">
          <ac:chgData name="Rob Sewell" userId="c802df42025d5e1f" providerId="LiveId" clId="{938A74C4-3380-4E14-AFA7-A6641734CB41}" dt="2020-11-04T16:58:32.287" v="152" actId="21"/>
          <ac:spMkLst>
            <pc:docMk/>
            <pc:sldMk cId="307061371" sldId="659"/>
            <ac:spMk id="4" creationId="{227CABFD-822B-461E-BE68-AA5D426D946F}"/>
          </ac:spMkLst>
        </pc:spChg>
        <pc:spChg chg="add">
          <ac:chgData name="Rob Sewell" userId="c802df42025d5e1f" providerId="LiveId" clId="{938A74C4-3380-4E14-AFA7-A6641734CB41}" dt="2020-11-04T16:59:52.463" v="155" actId="22"/>
          <ac:spMkLst>
            <pc:docMk/>
            <pc:sldMk cId="307061371" sldId="659"/>
            <ac:spMk id="6" creationId="{3C193915-BF9D-4980-A3B6-1BE3F268C8AD}"/>
          </ac:spMkLst>
        </pc:spChg>
        <pc:spChg chg="mod">
          <ac:chgData name="Rob Sewell" userId="c802df42025d5e1f" providerId="LiveId" clId="{938A74C4-3380-4E14-AFA7-A6641734CB41}" dt="2020-11-04T16:58:04.690" v="144"/>
          <ac:spMkLst>
            <pc:docMk/>
            <pc:sldMk cId="307061371" sldId="659"/>
            <ac:spMk id="8" creationId="{E9726A08-1BE9-4BFB-9D3B-CC2060CF9019}"/>
          </ac:spMkLst>
        </pc:spChg>
        <pc:picChg chg="del">
          <ac:chgData name="Rob Sewell" userId="c802df42025d5e1f" providerId="LiveId" clId="{938A74C4-3380-4E14-AFA7-A6641734CB41}" dt="2020-11-04T16:57:52.810" v="143" actId="478"/>
          <ac:picMkLst>
            <pc:docMk/>
            <pc:sldMk cId="307061371" sldId="659"/>
            <ac:picMk id="5" creationId="{41B1238D-3067-4F54-9A4F-2631ECECD057}"/>
          </ac:picMkLst>
        </pc:picChg>
        <pc:picChg chg="add del mod">
          <ac:chgData name="Rob Sewell" userId="c802df42025d5e1f" providerId="LiveId" clId="{938A74C4-3380-4E14-AFA7-A6641734CB41}" dt="2020-11-04T16:58:21.143" v="149" actId="478"/>
          <ac:picMkLst>
            <pc:docMk/>
            <pc:sldMk cId="307061371" sldId="659"/>
            <ac:picMk id="7" creationId="{96E91C68-5207-43C8-BF3E-F8C614049E76}"/>
          </ac:picMkLst>
        </pc:picChg>
        <pc:picChg chg="del">
          <ac:chgData name="Rob Sewell" userId="c802df42025d5e1f" providerId="LiveId" clId="{938A74C4-3380-4E14-AFA7-A6641734CB41}" dt="2020-11-04T16:59:15.602" v="153" actId="478"/>
          <ac:picMkLst>
            <pc:docMk/>
            <pc:sldMk cId="307061371" sldId="659"/>
            <ac:picMk id="1026" creationId="{24823C7B-B6F6-48E3-A797-30EC35C1DB2D}"/>
          </ac:picMkLst>
        </pc:picChg>
      </pc:sldChg>
      <pc:sldChg chg="addSp delSp modSp add mod ord delAnim">
        <pc:chgData name="Rob Sewell" userId="c802df42025d5e1f" providerId="LiveId" clId="{938A74C4-3380-4E14-AFA7-A6641734CB41}" dt="2020-11-04T17:10:29.765" v="407" actId="22"/>
        <pc:sldMkLst>
          <pc:docMk/>
          <pc:sldMk cId="1216192393" sldId="660"/>
        </pc:sldMkLst>
        <pc:spChg chg="add del mod">
          <ac:chgData name="Rob Sewell" userId="c802df42025d5e1f" providerId="LiveId" clId="{938A74C4-3380-4E14-AFA7-A6641734CB41}" dt="2020-11-04T17:02:05.364" v="191" actId="478"/>
          <ac:spMkLst>
            <pc:docMk/>
            <pc:sldMk cId="1216192393" sldId="660"/>
            <ac:spMk id="3" creationId="{13C1EF22-B9EB-4772-9427-FD22AD93C2CB}"/>
          </ac:spMkLst>
        </pc:spChg>
        <pc:spChg chg="add">
          <ac:chgData name="Rob Sewell" userId="c802df42025d5e1f" providerId="LiveId" clId="{938A74C4-3380-4E14-AFA7-A6641734CB41}" dt="2020-11-04T17:10:29.765" v="407" actId="22"/>
          <ac:spMkLst>
            <pc:docMk/>
            <pc:sldMk cId="1216192393" sldId="660"/>
            <ac:spMk id="7" creationId="{D2E82819-A0B2-402C-8AB3-BBE44B9FE436}"/>
          </ac:spMkLst>
        </pc:spChg>
        <pc:picChg chg="del">
          <ac:chgData name="Rob Sewell" userId="c802df42025d5e1f" providerId="LiveId" clId="{938A74C4-3380-4E14-AFA7-A6641734CB41}" dt="2020-11-04T17:02:02.496" v="190" actId="478"/>
          <ac:picMkLst>
            <pc:docMk/>
            <pc:sldMk cId="1216192393" sldId="660"/>
            <ac:picMk id="5" creationId="{D5DDD6BB-405B-44C1-9E1F-CF217F9A9CA9}"/>
          </ac:picMkLst>
        </pc:picChg>
        <pc:picChg chg="add mod">
          <ac:chgData name="Rob Sewell" userId="c802df42025d5e1f" providerId="LiveId" clId="{938A74C4-3380-4E14-AFA7-A6641734CB41}" dt="2020-11-04T17:02:41.381" v="197" actId="1076"/>
          <ac:picMkLst>
            <pc:docMk/>
            <pc:sldMk cId="1216192393" sldId="660"/>
            <ac:picMk id="6" creationId="{9F366B7C-A88D-4153-971B-40A2B89A7369}"/>
          </ac:picMkLst>
        </pc:picChg>
        <pc:picChg chg="del">
          <ac:chgData name="Rob Sewell" userId="c802df42025d5e1f" providerId="LiveId" clId="{938A74C4-3380-4E14-AFA7-A6641734CB41}" dt="2020-11-04T17:10:29.617" v="406" actId="478"/>
          <ac:picMkLst>
            <pc:docMk/>
            <pc:sldMk cId="1216192393" sldId="660"/>
            <ac:picMk id="1026" creationId="{24823C7B-B6F6-48E3-A797-30EC35C1DB2D}"/>
          </ac:picMkLst>
        </pc:picChg>
      </pc:sldChg>
      <pc:sldChg chg="addSp delSp add del mod">
        <pc:chgData name="Rob Sewell" userId="c802df42025d5e1f" providerId="LiveId" clId="{938A74C4-3380-4E14-AFA7-A6641734CB41}" dt="2020-11-04T17:17:04.831" v="473" actId="2696"/>
        <pc:sldMkLst>
          <pc:docMk/>
          <pc:sldMk cId="3173823401" sldId="661"/>
        </pc:sldMkLst>
        <pc:spChg chg="add">
          <ac:chgData name="Rob Sewell" userId="c802df42025d5e1f" providerId="LiveId" clId="{938A74C4-3380-4E14-AFA7-A6641734CB41}" dt="2020-11-04T17:10:26.614" v="405" actId="22"/>
          <ac:spMkLst>
            <pc:docMk/>
            <pc:sldMk cId="3173823401" sldId="661"/>
            <ac:spMk id="2" creationId="{53DB7137-499D-4FF6-B7BA-09D4E17FADD3}"/>
          </ac:spMkLst>
        </pc:spChg>
        <pc:picChg chg="del">
          <ac:chgData name="Rob Sewell" userId="c802df42025d5e1f" providerId="LiveId" clId="{938A74C4-3380-4E14-AFA7-A6641734CB41}" dt="2020-11-04T17:10:26.403" v="404" actId="478"/>
          <ac:picMkLst>
            <pc:docMk/>
            <pc:sldMk cId="3173823401" sldId="661"/>
            <ac:picMk id="1026" creationId="{24823C7B-B6F6-48E3-A797-30EC35C1DB2D}"/>
          </ac:picMkLst>
        </pc:picChg>
      </pc:sldChg>
      <pc:sldChg chg="addSp delSp modSp new mod modAnim">
        <pc:chgData name="Rob Sewell" userId="c802df42025d5e1f" providerId="LiveId" clId="{938A74C4-3380-4E14-AFA7-A6641734CB41}" dt="2020-11-04T17:21:27.812" v="552"/>
        <pc:sldMkLst>
          <pc:docMk/>
          <pc:sldMk cId="3137740585" sldId="662"/>
        </pc:sldMkLst>
        <pc:spChg chg="mod">
          <ac:chgData name="Rob Sewell" userId="c802df42025d5e1f" providerId="LiveId" clId="{938A74C4-3380-4E14-AFA7-A6641734CB41}" dt="2020-11-04T17:03:07.454" v="235" actId="20577"/>
          <ac:spMkLst>
            <pc:docMk/>
            <pc:sldMk cId="3137740585" sldId="662"/>
            <ac:spMk id="2" creationId="{EA396F26-E6B2-4B9A-9D9A-AFE00027EF8A}"/>
          </ac:spMkLst>
        </pc:spChg>
        <pc:spChg chg="del">
          <ac:chgData name="Rob Sewell" userId="c802df42025d5e1f" providerId="LiveId" clId="{938A74C4-3380-4E14-AFA7-A6641734CB41}" dt="2020-11-04T17:03:26.683" v="236" actId="22"/>
          <ac:spMkLst>
            <pc:docMk/>
            <pc:sldMk cId="3137740585" sldId="662"/>
            <ac:spMk id="3" creationId="{92F322E5-3A01-498F-B965-7B5693C75908}"/>
          </ac:spMkLst>
        </pc:spChg>
        <pc:picChg chg="add mod ord">
          <ac:chgData name="Rob Sewell" userId="c802df42025d5e1f" providerId="LiveId" clId="{938A74C4-3380-4E14-AFA7-A6641734CB41}" dt="2020-11-04T17:07:32.199" v="280" actId="1076"/>
          <ac:picMkLst>
            <pc:docMk/>
            <pc:sldMk cId="3137740585" sldId="662"/>
            <ac:picMk id="5" creationId="{008DB4A7-A27B-47F3-ABA5-46C0DF595871}"/>
          </ac:picMkLst>
        </pc:picChg>
        <pc:picChg chg="add mod ord">
          <ac:chgData name="Rob Sewell" userId="c802df42025d5e1f" providerId="LiveId" clId="{938A74C4-3380-4E14-AFA7-A6641734CB41}" dt="2020-11-04T17:07:47.116" v="284" actId="14100"/>
          <ac:picMkLst>
            <pc:docMk/>
            <pc:sldMk cId="3137740585" sldId="662"/>
            <ac:picMk id="7" creationId="{629C2F2C-E566-4BB8-9B5F-6D4D3F729AAE}"/>
          </ac:picMkLst>
        </pc:picChg>
        <pc:picChg chg="add mod">
          <ac:chgData name="Rob Sewell" userId="c802df42025d5e1f" providerId="LiveId" clId="{938A74C4-3380-4E14-AFA7-A6641734CB41}" dt="2020-11-04T17:07:35.034" v="281" actId="1076"/>
          <ac:picMkLst>
            <pc:docMk/>
            <pc:sldMk cId="3137740585" sldId="662"/>
            <ac:picMk id="9" creationId="{DA8F2EB6-55A7-45D1-997D-DC881DBAC800}"/>
          </ac:picMkLst>
        </pc:picChg>
        <pc:picChg chg="add mod ord">
          <ac:chgData name="Rob Sewell" userId="c802df42025d5e1f" providerId="LiveId" clId="{938A74C4-3380-4E14-AFA7-A6641734CB41}" dt="2020-11-04T17:17:27.176" v="476" actId="1076"/>
          <ac:picMkLst>
            <pc:docMk/>
            <pc:sldMk cId="3137740585" sldId="662"/>
            <ac:picMk id="11" creationId="{D74B2169-2D22-40DA-9E92-C3A49FC8D9FF}"/>
          </ac:picMkLst>
        </pc:picChg>
        <pc:picChg chg="add mod">
          <ac:chgData name="Rob Sewell" userId="c802df42025d5e1f" providerId="LiveId" clId="{938A74C4-3380-4E14-AFA7-A6641734CB41}" dt="2020-11-04T17:06:04.508" v="261" actId="1076"/>
          <ac:picMkLst>
            <pc:docMk/>
            <pc:sldMk cId="3137740585" sldId="662"/>
            <ac:picMk id="13" creationId="{AD061CC0-50BF-46CF-A8DF-4DC332D30F30}"/>
          </ac:picMkLst>
        </pc:picChg>
        <pc:picChg chg="add mod ord">
          <ac:chgData name="Rob Sewell" userId="c802df42025d5e1f" providerId="LiveId" clId="{938A74C4-3380-4E14-AFA7-A6641734CB41}" dt="2020-11-04T17:17:27.778" v="477" actId="167"/>
          <ac:picMkLst>
            <pc:docMk/>
            <pc:sldMk cId="3137740585" sldId="662"/>
            <ac:picMk id="15" creationId="{E3FD29A4-2D62-4AC5-880B-31E27EE1F40B}"/>
          </ac:picMkLst>
        </pc:picChg>
      </pc:sldChg>
      <pc:sldChg chg="addSp delSp modSp add del mod">
        <pc:chgData name="Rob Sewell" userId="c802df42025d5e1f" providerId="LiveId" clId="{938A74C4-3380-4E14-AFA7-A6641734CB41}" dt="2020-11-04T17:09:46.207" v="399" actId="47"/>
        <pc:sldMkLst>
          <pc:docMk/>
          <pc:sldMk cId="12481796" sldId="663"/>
        </pc:sldMkLst>
        <pc:spChg chg="add mod">
          <ac:chgData name="Rob Sewell" userId="c802df42025d5e1f" providerId="LiveId" clId="{938A74C4-3380-4E14-AFA7-A6641734CB41}" dt="2020-11-04T17:04:30.555" v="246" actId="478"/>
          <ac:spMkLst>
            <pc:docMk/>
            <pc:sldMk cId="12481796" sldId="663"/>
            <ac:spMk id="4" creationId="{BE7280FE-4EBD-4A34-8116-19C455BF1869}"/>
          </ac:spMkLst>
        </pc:spChg>
        <pc:picChg chg="del">
          <ac:chgData name="Rob Sewell" userId="c802df42025d5e1f" providerId="LiveId" clId="{938A74C4-3380-4E14-AFA7-A6641734CB41}" dt="2020-11-04T17:04:30.555" v="246" actId="478"/>
          <ac:picMkLst>
            <pc:docMk/>
            <pc:sldMk cId="12481796" sldId="663"/>
            <ac:picMk id="5" creationId="{008DB4A7-A27B-47F3-ABA5-46C0DF595871}"/>
          </ac:picMkLst>
        </pc:picChg>
        <pc:picChg chg="del">
          <ac:chgData name="Rob Sewell" userId="c802df42025d5e1f" providerId="LiveId" clId="{938A74C4-3380-4E14-AFA7-A6641734CB41}" dt="2020-11-04T17:04:29.866" v="245" actId="478"/>
          <ac:picMkLst>
            <pc:docMk/>
            <pc:sldMk cId="12481796" sldId="663"/>
            <ac:picMk id="7" creationId="{629C2F2C-E566-4BB8-9B5F-6D4D3F729AAE}"/>
          </ac:picMkLst>
        </pc:picChg>
        <pc:picChg chg="del">
          <ac:chgData name="Rob Sewell" userId="c802df42025d5e1f" providerId="LiveId" clId="{938A74C4-3380-4E14-AFA7-A6641734CB41}" dt="2020-11-04T17:04:28.574" v="244" actId="478"/>
          <ac:picMkLst>
            <pc:docMk/>
            <pc:sldMk cId="12481796" sldId="663"/>
            <ac:picMk id="9" creationId="{DA8F2EB6-55A7-45D1-997D-DC881DBAC800}"/>
          </ac:picMkLst>
        </pc:picChg>
        <pc:picChg chg="del">
          <ac:chgData name="Rob Sewell" userId="c802df42025d5e1f" providerId="LiveId" clId="{938A74C4-3380-4E14-AFA7-A6641734CB41}" dt="2020-11-04T17:04:28.035" v="243" actId="478"/>
          <ac:picMkLst>
            <pc:docMk/>
            <pc:sldMk cId="12481796" sldId="663"/>
            <ac:picMk id="11" creationId="{D74B2169-2D22-40DA-9E92-C3A49FC8D9FF}"/>
          </ac:picMkLst>
        </pc:picChg>
        <pc:picChg chg="del">
          <ac:chgData name="Rob Sewell" userId="c802df42025d5e1f" providerId="LiveId" clId="{938A74C4-3380-4E14-AFA7-A6641734CB41}" dt="2020-11-04T17:04:27.205" v="242" actId="478"/>
          <ac:picMkLst>
            <pc:docMk/>
            <pc:sldMk cId="12481796" sldId="663"/>
            <ac:picMk id="13" creationId="{AD061CC0-50BF-46CF-A8DF-4DC332D30F30}"/>
          </ac:picMkLst>
        </pc:picChg>
      </pc:sldChg>
      <pc:sldChg chg="addSp delSp modSp new mod modNotesTx">
        <pc:chgData name="Rob Sewell" userId="c802df42025d5e1f" providerId="LiveId" clId="{938A74C4-3380-4E14-AFA7-A6641734CB41}" dt="2020-11-04T17:13:28.585" v="466" actId="14100"/>
        <pc:sldMkLst>
          <pc:docMk/>
          <pc:sldMk cId="2673080293" sldId="663"/>
        </pc:sldMkLst>
        <pc:spChg chg="mod">
          <ac:chgData name="Rob Sewell" userId="c802df42025d5e1f" providerId="LiveId" clId="{938A74C4-3380-4E14-AFA7-A6641734CB41}" dt="2020-11-04T17:10:48.282" v="449" actId="20577"/>
          <ac:spMkLst>
            <pc:docMk/>
            <pc:sldMk cId="2673080293" sldId="663"/>
            <ac:spMk id="2" creationId="{54887806-B8CF-4947-817E-5516DBBE0791}"/>
          </ac:spMkLst>
        </pc:spChg>
        <pc:spChg chg="del mod">
          <ac:chgData name="Rob Sewell" userId="c802df42025d5e1f" providerId="LiveId" clId="{938A74C4-3380-4E14-AFA7-A6641734CB41}" dt="2020-11-04T17:12:31.603" v="463" actId="478"/>
          <ac:spMkLst>
            <pc:docMk/>
            <pc:sldMk cId="2673080293" sldId="663"/>
            <ac:spMk id="3" creationId="{6E7C7287-1C48-42D0-B86D-0C374419203D}"/>
          </ac:spMkLst>
        </pc:spChg>
        <pc:spChg chg="add del mod">
          <ac:chgData name="Rob Sewell" userId="c802df42025d5e1f" providerId="LiveId" clId="{938A74C4-3380-4E14-AFA7-A6641734CB41}" dt="2020-11-04T17:12:33.911" v="464" actId="478"/>
          <ac:spMkLst>
            <pc:docMk/>
            <pc:sldMk cId="2673080293" sldId="663"/>
            <ac:spMk id="5" creationId="{C14BB172-D92D-4D6E-9260-EAE3A384FB3B}"/>
          </ac:spMkLst>
        </pc:spChg>
        <pc:spChg chg="add mod">
          <ac:chgData name="Rob Sewell" userId="c802df42025d5e1f" providerId="LiveId" clId="{938A74C4-3380-4E14-AFA7-A6641734CB41}" dt="2020-11-04T17:13:28.585" v="466" actId="14100"/>
          <ac:spMkLst>
            <pc:docMk/>
            <pc:sldMk cId="2673080293" sldId="663"/>
            <ac:spMk id="7" creationId="{634C9B46-ED06-461A-8F12-BEF76491D300}"/>
          </ac:spMkLst>
        </pc:spChg>
      </pc:sldChg>
      <pc:sldChg chg="addSp delSp modSp new mod modClrScheme chgLayout modNotesTx">
        <pc:chgData name="Rob Sewell" userId="c802df42025d5e1f" providerId="LiveId" clId="{938A74C4-3380-4E14-AFA7-A6641734CB41}" dt="2020-11-04T18:05:36.548" v="997"/>
        <pc:sldMkLst>
          <pc:docMk/>
          <pc:sldMk cId="1605145591" sldId="664"/>
        </pc:sldMkLst>
        <pc:spChg chg="del mod ord">
          <ac:chgData name="Rob Sewell" userId="c802df42025d5e1f" providerId="LiveId" clId="{938A74C4-3380-4E14-AFA7-A6641734CB41}" dt="2020-11-04T17:42:36.787" v="659" actId="700"/>
          <ac:spMkLst>
            <pc:docMk/>
            <pc:sldMk cId="1605145591" sldId="664"/>
            <ac:spMk id="2" creationId="{CC302463-08A1-43FC-A6CB-95595967CCE8}"/>
          </ac:spMkLst>
        </pc:spChg>
        <pc:spChg chg="del mod ord">
          <ac:chgData name="Rob Sewell" userId="c802df42025d5e1f" providerId="LiveId" clId="{938A74C4-3380-4E14-AFA7-A6641734CB41}" dt="2020-11-04T17:42:36.787" v="659" actId="700"/>
          <ac:spMkLst>
            <pc:docMk/>
            <pc:sldMk cId="1605145591" sldId="664"/>
            <ac:spMk id="3" creationId="{F8DDB10E-0C4D-4C50-86A2-71BB351D6DCB}"/>
          </ac:spMkLst>
        </pc:spChg>
        <pc:spChg chg="add mod ord">
          <ac:chgData name="Rob Sewell" userId="c802df42025d5e1f" providerId="LiveId" clId="{938A74C4-3380-4E14-AFA7-A6641734CB41}" dt="2020-11-04T17:42:44.354" v="683" actId="20577"/>
          <ac:spMkLst>
            <pc:docMk/>
            <pc:sldMk cId="1605145591" sldId="664"/>
            <ac:spMk id="4" creationId="{E768860F-8425-4043-8A4C-4D644DAFA922}"/>
          </ac:spMkLst>
        </pc:spChg>
        <pc:spChg chg="add mod ord">
          <ac:chgData name="Rob Sewell" userId="c802df42025d5e1f" providerId="LiveId" clId="{938A74C4-3380-4E14-AFA7-A6641734CB41}" dt="2020-11-04T17:45:19.695" v="971" actId="20577"/>
          <ac:spMkLst>
            <pc:docMk/>
            <pc:sldMk cId="1605145591" sldId="664"/>
            <ac:spMk id="5" creationId="{3B4C2DA5-65BC-4ECA-B53E-3613AA5B3310}"/>
          </ac:spMkLst>
        </pc:spChg>
      </pc:sldChg>
      <pc:sldMasterChg chg="delSldLayout">
        <pc:chgData name="Rob Sewell" userId="c802df42025d5e1f" providerId="LiveId" clId="{938A74C4-3380-4E14-AFA7-A6641734CB41}" dt="2020-11-04T16:20:38.586" v="43" actId="47"/>
        <pc:sldMasterMkLst>
          <pc:docMk/>
          <pc:sldMasterMk cId="0" sldId="2147483648"/>
        </pc:sldMasterMkLst>
        <pc:sldLayoutChg chg="del">
          <pc:chgData name="Rob Sewell" userId="c802df42025d5e1f" providerId="LiveId" clId="{938A74C4-3380-4E14-AFA7-A6641734CB41}" dt="2020-11-04T16:20:38.586" v="43" actId="47"/>
          <pc:sldLayoutMkLst>
            <pc:docMk/>
            <pc:sldMasterMk cId="0" sldId="2147483648"/>
            <pc:sldLayoutMk cId="1900053760" sldId="214748366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5FDB1-901F-41B4-931C-72A821AA9823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E5846-345B-4AEE-81BD-345D1A4871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4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383FE-65DE-43A9-9A81-115515F5471C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81E1-D1CF-456A-834B-29B6EF52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6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1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OBS:SpeakerFull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64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3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3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OBS:SpeakerRightFull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OBS:Full</a:t>
            </a:r>
            <a:r>
              <a:rPr lang="en-GB" dirty="0"/>
              <a:t>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16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OBS:SpeakerTinySquare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011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AA732-83F6-4A36-9A8C-625940E0E7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46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OBS:SpeakerCentreBottom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71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OBS:SpeakerCentreBottom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150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OBS:SpeakerCircle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86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OBS:SpeakerCircleandSide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B3452-D632-4995-8AE7-6CC75F9141A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76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60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9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1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OBS:SpeakerTopRight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B81E1-D1CF-456A-834B-29B6EF5288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9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549513"/>
            <a:ext cx="6377640" cy="114300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0712" y="548680"/>
            <a:ext cx="6377640" cy="192882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EA2E3-29B1-423B-AFD0-F6A8D5542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3" y="5365977"/>
            <a:ext cx="3024336" cy="13276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838EC5-30F9-4D40-B0E8-A96ED663E918}"/>
              </a:ext>
            </a:extLst>
          </p:cNvPr>
          <p:cNvSpPr/>
          <p:nvPr userDrawn="1"/>
        </p:nvSpPr>
        <p:spPr>
          <a:xfrm>
            <a:off x="10916567" y="3692522"/>
            <a:ext cx="1267496" cy="29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2BE52-2604-45C0-85DD-55DC527E75CE}"/>
              </a:ext>
            </a:extLst>
          </p:cNvPr>
          <p:cNvSpPr/>
          <p:nvPr userDrawn="1"/>
        </p:nvSpPr>
        <p:spPr>
          <a:xfrm>
            <a:off x="11803351" y="6475269"/>
            <a:ext cx="380712" cy="38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D7BAD-8E3F-4872-926E-72CC10D019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59" y="116632"/>
            <a:ext cx="665972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9C1B-AC5B-4ED8-AC2A-9E7A6CCD7434}"/>
              </a:ext>
            </a:extLst>
          </p:cNvPr>
          <p:cNvSpPr/>
          <p:nvPr userDrawn="1"/>
        </p:nvSpPr>
        <p:spPr>
          <a:xfrm>
            <a:off x="6812111" y="6597352"/>
            <a:ext cx="48245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9B1C-F930-4723-87D5-E619DDB64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2032" y="243840"/>
            <a:ext cx="584835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482" y="514354"/>
            <a:ext cx="1922796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774" y="2674498"/>
            <a:ext cx="5441644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772" y="3407401"/>
            <a:ext cx="5433453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8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6849" y="4798105"/>
            <a:ext cx="486537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8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1089" y="3667943"/>
            <a:ext cx="3995965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8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87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1089" y="780875"/>
            <a:ext cx="3995965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8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87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252208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68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22" y="583917"/>
            <a:ext cx="11300921" cy="818705"/>
          </a:xfrm>
          <a:prstGeom prst="rect">
            <a:avLst/>
          </a:prstGeom>
        </p:spPr>
        <p:txBody>
          <a:bodyPr/>
          <a:lstStyle>
            <a:lvl1pPr>
              <a:defRPr sz="5329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721" y="2784351"/>
            <a:ext cx="11300921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8317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198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317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721" y="3436267"/>
            <a:ext cx="11300921" cy="2907536"/>
          </a:xfrm>
          <a:prstGeom prst="rect">
            <a:avLst/>
          </a:prstGeom>
        </p:spPr>
        <p:txBody>
          <a:bodyPr/>
          <a:lstStyle>
            <a:lvl1pPr marL="0" indent="0" algn="l" defTabSz="1218317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198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8317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5958-0146-4664-AEF0-51E5C356F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44" y="6475019"/>
            <a:ext cx="1394073" cy="3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57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818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03" y="1772816"/>
            <a:ext cx="10965657" cy="43533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2931E-AB56-4CA6-A221-2295371498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797" y="1700808"/>
            <a:ext cx="10908582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D2750-346A-4074-BE94-4126F1DDC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AEE9B-DB2D-4E3A-B965-0A66821A52EF}"/>
              </a:ext>
            </a:extLst>
          </p:cNvPr>
          <p:cNvSpPr/>
          <p:nvPr userDrawn="1"/>
        </p:nvSpPr>
        <p:spPr>
          <a:xfrm>
            <a:off x="6812111" y="6453336"/>
            <a:ext cx="4968552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5D2A9-43C6-4455-950B-70EF3502A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2111" y="6453336"/>
            <a:ext cx="4896544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56127" y="6551766"/>
            <a:ext cx="504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7" y="116632"/>
            <a:ext cx="2084437" cy="208443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3311" y="2135734"/>
            <a:ext cx="1580882" cy="65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97CC515-ADEA-4A84-B896-188A8A8FDAD5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5A9A5-4A24-4F01-9CC7-65EC9F9E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38D958-4543-4ECC-A522-04AD63CF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AACA0-3668-467A-9A74-9363A289C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777" y="-1179512"/>
            <a:ext cx="4571789" cy="46471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31391" y="2109774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CAB9E4F-14D2-4DFB-9C40-ADE58A343016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E5EDFD-3613-487A-A5B8-6A5544058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75603-BB05-4AB9-9275-5B4582D1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4658C-A282-4FE5-92E2-9E44AB4A8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68" y="274638"/>
            <a:ext cx="1100377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868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231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AD0C8-EF30-4727-B0E0-A9C2FB998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203" y="274638"/>
            <a:ext cx="110037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203" y="1600201"/>
            <a:ext cx="1096565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1" r:id="rId4"/>
    <p:sldLayoutId id="2147483660" r:id="rId5"/>
    <p:sldLayoutId id="2147483662" r:id="rId6"/>
    <p:sldLayoutId id="2147483651" r:id="rId7"/>
    <p:sldLayoutId id="2147483665" r:id="rId8"/>
    <p:sldLayoutId id="2147483652" r:id="rId9"/>
    <p:sldLayoutId id="2147483664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712" y="332656"/>
            <a:ext cx="6377640" cy="1568785"/>
          </a:xfrm>
        </p:spPr>
        <p:txBody>
          <a:bodyPr/>
          <a:lstStyle/>
          <a:p>
            <a:r>
              <a:rPr lang="en-US" dirty="0"/>
              <a:t>Notebooks, PowerShell and Excel Automation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044317"/>
            <a:ext cx="6377640" cy="883475"/>
          </a:xfrm>
        </p:spPr>
        <p:txBody>
          <a:bodyPr/>
          <a:lstStyle/>
          <a:p>
            <a:r>
              <a:rPr lang="en-IN" dirty="0"/>
              <a:t>Everything is Awesome</a:t>
            </a:r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380713" y="3045588"/>
            <a:ext cx="3407062" cy="16075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/>
              <a:t>Rob Sewell </a:t>
            </a:r>
            <a:br>
              <a:rPr lang="en-CA" sz="1600" dirty="0"/>
            </a:br>
            <a:r>
              <a:rPr lang="en-CA" sz="1600" dirty="0"/>
              <a:t>He/Him, </a:t>
            </a:r>
            <a:br>
              <a:rPr lang="en-CA" sz="1600" dirty="0"/>
            </a:br>
            <a:r>
              <a:rPr lang="en-CA" sz="1600" dirty="0"/>
              <a:t>Beard </a:t>
            </a:r>
            <a:r>
              <a:rPr lang="en-CA" sz="1600" dirty="0" err="1"/>
              <a:t>Twizzler</a:t>
            </a:r>
            <a:r>
              <a:rPr lang="en-CA" sz="1600" dirty="0"/>
              <a:t>, </a:t>
            </a:r>
            <a:br>
              <a:rPr lang="en-CA" sz="1600" dirty="0"/>
            </a:br>
            <a:r>
              <a:rPr lang="en-CA" sz="1600" dirty="0"/>
              <a:t>Sewells Consulting Ltd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75900" y="3071811"/>
            <a:ext cx="66962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5" name="cricket">
            <a:hlinkClick r:id="" action="ppaction://media"/>
            <a:extLst>
              <a:ext uri="{FF2B5EF4-FFF2-40B4-BE49-F238E27FC236}">
                <a16:creationId xmlns:a16="http://schemas.microsoft.com/office/drawing/2014/main" id="{D5DDD6BB-405B-44C1-9E1F-CF217F9A9C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566" y="1628800"/>
            <a:ext cx="8184827" cy="4603650"/>
          </a:xfr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E51DE73-2332-407D-87B1-C0B225157E0E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93792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66B7C-A88D-4153-971B-40A2B89A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39" y="1340768"/>
            <a:ext cx="5969737" cy="5116918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2E82819-A0B2-402C-8AB3-BBE44B9FE436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121619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6F26-E6B2-4B9A-9D9A-AFE00027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I took some selfies!!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F2EB6-55A7-45D1-997D-DC881DBA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215"/>
            <a:ext cx="4857607" cy="4282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061CC0-50BF-46CF-A8DF-4DC332D3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0561">
            <a:off x="6486216" y="-177042"/>
            <a:ext cx="5766585" cy="4867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4B2169-2D22-40DA-9E92-C3A49FC8D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122" y="44624"/>
            <a:ext cx="4754452" cy="40937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DB4A7-A27B-47F3-ABA5-46C0DF595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19189238">
            <a:off x="-925215" y="-849390"/>
            <a:ext cx="4847575" cy="43529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C2F2C-E566-4BB8-9B5F-6D4D3F729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722" y="1944210"/>
            <a:ext cx="7343341" cy="4667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D29A4-2D62-4AC5-880B-31E27EE1F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591" y="420961"/>
            <a:ext cx="8424936" cy="589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5560"/>
            <a:ext cx="12184062" cy="266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IN" sz="28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Three Ways to Win Prizes</a:t>
            </a: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Post your selfie with hash tag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#DPS2020</a:t>
            </a:r>
            <a:b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Give Session &amp; Conference Feedback</a:t>
            </a: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Visit our Sponsors &amp; Exhibitors</a:t>
            </a:r>
          </a:p>
          <a:p>
            <a:pPr algn="ctr">
              <a:lnSpc>
                <a:spcPts val="2000"/>
              </a:lnSpc>
            </a:pP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0648"/>
            <a:ext cx="1218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002060"/>
                </a:solidFill>
              </a:rPr>
              <a:t>Thank You</a:t>
            </a:r>
          </a:p>
        </p:txBody>
      </p:sp>
      <p:sp>
        <p:nvSpPr>
          <p:cNvPr id="2" name="Rectangle 1"/>
          <p:cNvSpPr/>
          <p:nvPr/>
        </p:nvSpPr>
        <p:spPr>
          <a:xfrm>
            <a:off x="6668096" y="6484723"/>
            <a:ext cx="4536504" cy="328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5331A-BBE2-4814-9235-5BB724F8B7FE}"/>
              </a:ext>
            </a:extLst>
          </p:cNvPr>
          <p:cNvSpPr txBox="1"/>
          <p:nvPr/>
        </p:nvSpPr>
        <p:spPr>
          <a:xfrm>
            <a:off x="43359" y="4108199"/>
            <a:ext cx="12140703" cy="35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Follow us on Twitter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@TheDataGeeks @DataAISummit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A2D1C-F564-4977-8256-3C4B2161C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855" y="5338701"/>
            <a:ext cx="3024336" cy="13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3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7806-B8CF-4947-817E-5516DBBE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feel free to take a selfie with me 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C9B46-ED06-461A-8F12-BEF76491D300}"/>
              </a:ext>
            </a:extLst>
          </p:cNvPr>
          <p:cNvSpPr/>
          <p:nvPr/>
        </p:nvSpPr>
        <p:spPr>
          <a:xfrm>
            <a:off x="2779663" y="1772817"/>
            <a:ext cx="9412337" cy="50851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08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860F-8425-4043-8A4C-4D644DAF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Ask me questions anytime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C2DA5-65BC-4ECA-B53E-3613AA5B3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3448973"/>
          </a:xfrm>
        </p:spPr>
        <p:txBody>
          <a:bodyPr>
            <a:normAutofit/>
          </a:bodyPr>
          <a:lstStyle/>
          <a:p>
            <a:br>
              <a:rPr lang="en-GB" dirty="0"/>
            </a:br>
            <a:br>
              <a:rPr lang="en-GB" dirty="0"/>
            </a:br>
            <a:r>
              <a:rPr lang="en-GB" dirty="0"/>
              <a:t>Slides are always here - https://beard.media/presentations</a:t>
            </a:r>
            <a:br>
              <a:rPr lang="en-GB" dirty="0"/>
            </a:br>
            <a:r>
              <a:rPr lang="en-GB" dirty="0"/>
              <a:t>Notebooks are here - https://beard.media/Notebooks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@SQLDbaWithBeard – Is where to find me later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blog.robsewell.com – Is where to read things!</a:t>
            </a:r>
          </a:p>
        </p:txBody>
      </p:sp>
    </p:spTree>
    <p:extLst>
      <p:ext uri="{BB962C8B-B14F-4D97-AF65-F5344CB8AC3E}">
        <p14:creationId xmlns:p14="http://schemas.microsoft.com/office/powerpoint/2010/main" val="160514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B125FC-C287-4066-AB15-E95B1DA8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 Quiz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BE439F-6482-461C-B5AB-36EF0E8B2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In organisations – where is most data used ?</a:t>
            </a:r>
          </a:p>
        </p:txBody>
      </p:sp>
    </p:spTree>
    <p:extLst>
      <p:ext uri="{BB962C8B-B14F-4D97-AF65-F5344CB8AC3E}">
        <p14:creationId xmlns:p14="http://schemas.microsoft.com/office/powerpoint/2010/main" val="895496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BAAA64-78B7-4A39-9359-FC45F2B8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39" y="371368"/>
            <a:ext cx="10153385" cy="533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6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0E737D-0828-4570-8C55-6961A5FB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5" y="318880"/>
            <a:ext cx="5540048" cy="55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EC81BB-0DA5-451F-BF44-155B5EAA8FD7}"/>
              </a:ext>
            </a:extLst>
          </p:cNvPr>
          <p:cNvSpPr/>
          <p:nvPr/>
        </p:nvSpPr>
        <p:spPr>
          <a:xfrm>
            <a:off x="6668096" y="957666"/>
            <a:ext cx="5328592" cy="50851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64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F8ADE-9657-4DCB-A99E-9A7D69CB9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6" b="24740"/>
          <a:stretch/>
        </p:blipFill>
        <p:spPr>
          <a:xfrm>
            <a:off x="20" y="2242"/>
            <a:ext cx="12184043" cy="6853526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37D81F-DC47-4098-BEAB-D01AA7CB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 vert="horz" lIns="91380" tIns="45690" rIns="91380" bIns="4569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2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0064" y="287800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50" y="2634718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125" y="3429000"/>
            <a:ext cx="5433452" cy="10322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4126" y="4659377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8" dirty="0" err="1"/>
              <a:t>beard.media</a:t>
            </a:r>
            <a:r>
              <a:rPr lang="en-US" sz="2798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9912" y="3574156"/>
            <a:ext cx="4865377" cy="24075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pPr marL="0" indent="0">
              <a:buNone/>
            </a:pPr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pPr marL="0" indent="0">
              <a:buNone/>
            </a:pPr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013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/>
              <a:t>Bearded Consultant</a:t>
            </a:r>
          </a:p>
          <a:p>
            <a:pPr marL="0" indent="0">
              <a:buNone/>
            </a:pPr>
            <a:r>
              <a:rPr lang="en-US" sz="3597" dirty="0"/>
              <a:t>Automator</a:t>
            </a:r>
          </a:p>
          <a:p>
            <a:pPr marL="0" indent="0">
              <a:buNone/>
            </a:pPr>
            <a:r>
              <a:rPr lang="en-US" sz="3597" dirty="0"/>
              <a:t>Trainer</a:t>
            </a:r>
          </a:p>
          <a:p>
            <a:pPr marL="0" indent="0">
              <a:buNone/>
            </a:pPr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153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9E1B5AE-1E15-47A8-B6CE-08BB6D7A7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8" y="188640"/>
            <a:ext cx="3024336" cy="1327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5078703" y="2646109"/>
            <a:ext cx="20556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chemeClr val="tx2"/>
                </a:solidFill>
              </a:rPr>
              <a:t>He/Him</a:t>
            </a:r>
            <a:r>
              <a:rPr lang="en-CA" sz="1800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C380A7-7D05-4BA1-A794-B6B0470E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07" y="1013511"/>
            <a:ext cx="10360726" cy="385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7406F-317D-4061-AE6B-534B2D929A29}"/>
              </a:ext>
            </a:extLst>
          </p:cNvPr>
          <p:cNvSpPr txBox="1"/>
          <p:nvPr/>
        </p:nvSpPr>
        <p:spPr>
          <a:xfrm>
            <a:off x="3561435" y="5177122"/>
            <a:ext cx="5061193" cy="584394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198" dirty="0"/>
              <a:t>Originally for Data Scientists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A9688B-9622-4AB2-BD28-9376ABB9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39" y="136761"/>
            <a:ext cx="11358124" cy="8181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b="0" dirty="0"/>
              <a:t>So – 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6E37ED-7C0E-4CE5-AE20-75A742FAFFA8}"/>
              </a:ext>
            </a:extLst>
          </p:cNvPr>
          <p:cNvSpPr/>
          <p:nvPr/>
        </p:nvSpPr>
        <p:spPr>
          <a:xfrm>
            <a:off x="5946352" y="2253636"/>
            <a:ext cx="1536251" cy="8873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32498671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A3B62B-5B55-4AE2-9410-365EF8F2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7" y="782659"/>
            <a:ext cx="9313581" cy="1740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C6AD4-D2E0-41DC-B0C2-4DA0FBD2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803" y="2945306"/>
            <a:ext cx="8377404" cy="23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3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D79C8-8558-4B3F-B57E-8BDF51B0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54" y="1035827"/>
            <a:ext cx="9469354" cy="37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A30819-A19D-4A98-A03B-26ED6C25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1" y="620688"/>
            <a:ext cx="10775280" cy="568863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Special Thanks To</a:t>
            </a: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for supporting</a:t>
            </a: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DataPlatformGeeks &amp; </a:t>
            </a:r>
            <a:r>
              <a:rPr lang="en-US" sz="2798" b="1" dirty="0" err="1">
                <a:solidFill>
                  <a:schemeClr val="accent2">
                    <a:lumMod val="50000"/>
                  </a:schemeClr>
                </a:solidFill>
              </a:rPr>
              <a:t>SQLServerGeeks</a:t>
            </a: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Community Initiatives</a:t>
            </a:r>
          </a:p>
        </p:txBody>
      </p:sp>
      <p:pic>
        <p:nvPicPr>
          <p:cNvPr id="9" name="Picture 2" descr="https://media.licdn.com/mpr/mpr/AAEAAQAAAAAAAAxqAAAAJDY0NzE1OGYwLWY4YzUtNDk2Yy1iMDA5LTRjYjlkYzczNTNjYQ.png">
            <a:extLst>
              <a:ext uri="{FF2B5EF4-FFF2-40B4-BE49-F238E27FC236}">
                <a16:creationId xmlns:a16="http://schemas.microsoft.com/office/drawing/2014/main" id="{54228D3A-7138-4611-88FA-792FE99C5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9" r="11587" b="12691"/>
          <a:stretch/>
        </p:blipFill>
        <p:spPr bwMode="auto">
          <a:xfrm>
            <a:off x="2126510" y="1556792"/>
            <a:ext cx="793104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A52BF1-ACEC-413D-B996-92C974DB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90" y="5848643"/>
            <a:ext cx="2609049" cy="730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DA7B6-A04E-47A8-9E3A-AC9E5F792E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1" y="5765979"/>
            <a:ext cx="1569320" cy="942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BD92A-EC5B-4725-861D-B4F7EB78CB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67" y="5895367"/>
            <a:ext cx="2442197" cy="6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869879" y="2045262"/>
            <a:ext cx="10042538" cy="173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28" dirty="0"/>
              <a:t>Document that can contain text, code, images and query results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0" dirty="0"/>
              <a:t>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8960C2-E660-4A95-842E-05AF9B4AE34A}"/>
              </a:ext>
            </a:extLst>
          </p:cNvPr>
          <p:cNvSpPr/>
          <p:nvPr/>
        </p:nvSpPr>
        <p:spPr>
          <a:xfrm>
            <a:off x="4357126" y="5349167"/>
            <a:ext cx="4033031" cy="1732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426418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FF053-5B60-45AF-BB19-615272E7B23F}"/>
              </a:ext>
            </a:extLst>
          </p:cNvPr>
          <p:cNvSpPr txBox="1"/>
          <p:nvPr/>
        </p:nvSpPr>
        <p:spPr>
          <a:xfrm>
            <a:off x="1869879" y="2045262"/>
            <a:ext cx="10042538" cy="173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328" dirty="0"/>
              <a:t>Document that can contain text, code, images and </a:t>
            </a:r>
            <a:r>
              <a:rPr lang="en-GB" sz="5328" dirty="0">
                <a:solidFill>
                  <a:srgbClr val="FFFF00"/>
                </a:solidFill>
                <a:highlight>
                  <a:srgbClr val="000000"/>
                </a:highlight>
              </a:rPr>
              <a:t>query results</a:t>
            </a:r>
            <a:endParaRPr lang="en-GB" sz="5328" dirty="0">
              <a:solidFill>
                <a:srgbClr val="FFFF00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48D7C57-B603-404A-A874-09176C497C2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0" dirty="0"/>
              <a:t>What is a </a:t>
            </a:r>
            <a:r>
              <a:rPr lang="en-US" b="0" dirty="0" err="1"/>
              <a:t>Jupyter</a:t>
            </a:r>
            <a:r>
              <a:rPr lang="en-US" b="0" dirty="0"/>
              <a:t> Notebook?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C678D9-7AFB-406D-8F75-260F5D879939}"/>
              </a:ext>
            </a:extLst>
          </p:cNvPr>
          <p:cNvSpPr/>
          <p:nvPr/>
        </p:nvSpPr>
        <p:spPr>
          <a:xfrm>
            <a:off x="4357126" y="5349167"/>
            <a:ext cx="4033031" cy="1732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130783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1049759">
            <a:off x="735499" y="1929756"/>
            <a:ext cx="6836306" cy="327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493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Time For </a:t>
            </a:r>
            <a:br>
              <a:rPr lang="en-GB" sz="11493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</a:br>
            <a:r>
              <a:rPr lang="en-GB" sz="11493" b="1" i="1" dirty="0">
                <a:solidFill>
                  <a:schemeClr val="accent4">
                    <a:lumMod val="75000"/>
                  </a:schemeClr>
                </a:solidFill>
                <a:latin typeface="AppleStorm" panose="02000603000000000000" pitchFamily="50" charset="0"/>
              </a:rPr>
              <a:t>A DEMO</a:t>
            </a:r>
          </a:p>
        </p:txBody>
      </p:sp>
      <p:pic>
        <p:nvPicPr>
          <p:cNvPr id="9" name="Picture 8" descr="A person wearing a hat&#10;&#10;Description generated with high confidenc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0827" y="1296789"/>
            <a:ext cx="2693128" cy="47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0064" y="287800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50" y="2634718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125" y="3429000"/>
            <a:ext cx="5433452" cy="10322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4126" y="4659377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8" dirty="0" err="1"/>
              <a:t>beard.media</a:t>
            </a:r>
            <a:r>
              <a:rPr lang="en-US" sz="2798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9912" y="3574156"/>
            <a:ext cx="4865377" cy="24075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pPr marL="0" indent="0">
              <a:buNone/>
            </a:pPr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pPr marL="0" indent="0">
              <a:buNone/>
            </a:pPr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013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/>
              <a:t>Bearded Consultant</a:t>
            </a:r>
          </a:p>
          <a:p>
            <a:pPr marL="0" indent="0">
              <a:buNone/>
            </a:pPr>
            <a:r>
              <a:rPr lang="en-US" sz="3597" dirty="0"/>
              <a:t>Automator</a:t>
            </a:r>
          </a:p>
          <a:p>
            <a:pPr marL="0" indent="0">
              <a:buNone/>
            </a:pPr>
            <a:r>
              <a:rPr lang="en-US" sz="3597" dirty="0"/>
              <a:t>Trainer</a:t>
            </a:r>
          </a:p>
          <a:p>
            <a:pPr marL="0" indent="0">
              <a:buNone/>
            </a:pPr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153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A9E83D9-54F1-460E-9B77-F8ABEEBC5544}"/>
              </a:ext>
            </a:extLst>
          </p:cNvPr>
          <p:cNvSpPr/>
          <p:nvPr/>
        </p:nvSpPr>
        <p:spPr>
          <a:xfrm>
            <a:off x="1286534" y="287800"/>
            <a:ext cx="2006326" cy="192279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F3E3F-3235-4CEF-94E2-4BE16B28B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8" y="188640"/>
            <a:ext cx="3024336" cy="13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5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0064" y="287800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50" y="2634718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125" y="3429000"/>
            <a:ext cx="5433452" cy="10322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4126" y="4659377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8" dirty="0" err="1"/>
              <a:t>beard.media</a:t>
            </a:r>
            <a:r>
              <a:rPr lang="en-US" sz="2798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9912" y="3574156"/>
            <a:ext cx="4865377" cy="24075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pPr marL="0" indent="0">
              <a:buNone/>
            </a:pPr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pPr marL="0" indent="0">
              <a:buNone/>
            </a:pPr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0134" y="1050275"/>
            <a:ext cx="4435155" cy="19227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97" dirty="0"/>
              <a:t>Bearded Consultant</a:t>
            </a:r>
          </a:p>
          <a:p>
            <a:pPr marL="0" indent="0">
              <a:buNone/>
            </a:pPr>
            <a:r>
              <a:rPr lang="en-US" sz="3597" dirty="0"/>
              <a:t>Automator</a:t>
            </a:r>
          </a:p>
          <a:p>
            <a:pPr marL="0" indent="0">
              <a:buNone/>
            </a:pPr>
            <a:r>
              <a:rPr lang="en-US" sz="3597" dirty="0"/>
              <a:t>Trainer</a:t>
            </a:r>
          </a:p>
          <a:p>
            <a:pPr marL="0" indent="0">
              <a:buNone/>
            </a:pPr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153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A9E83D9-54F1-460E-9B77-F8ABEEBC5544}"/>
              </a:ext>
            </a:extLst>
          </p:cNvPr>
          <p:cNvSpPr/>
          <p:nvPr/>
        </p:nvSpPr>
        <p:spPr>
          <a:xfrm>
            <a:off x="1286534" y="287800"/>
            <a:ext cx="2006326" cy="1922795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191D4F-1C19-4329-809D-57D01FAFD975}"/>
              </a:ext>
            </a:extLst>
          </p:cNvPr>
          <p:cNvSpPr/>
          <p:nvPr/>
        </p:nvSpPr>
        <p:spPr>
          <a:xfrm>
            <a:off x="5404820" y="2743660"/>
            <a:ext cx="6779243" cy="41121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85DD9-FCD7-491D-9B19-8D39608E47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8" y="188640"/>
            <a:ext cx="3024336" cy="13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91C68-5207-43C8-BF3E-F8C614049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" y="1520788"/>
            <a:ext cx="8064896" cy="3816424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C193915-BF9D-4980-A3B6-1BE3F268C8AD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30706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ED5B67F-47DF-4A26-A552-9CE0A5655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278" y="1844824"/>
            <a:ext cx="8216171" cy="3888010"/>
          </a:xfr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317223C-F7BB-432A-AACF-4CE25421829E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310546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BADF46-FD56-407A-9C4B-B2CF1D7D0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03" y="1916833"/>
            <a:ext cx="7912727" cy="3744416"/>
          </a:xfr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1B59FA2-144E-413A-8F2D-3FC59E899B59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290063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1238D-3067-4F54-9A4F-2631ECEC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609202" y="1772816"/>
            <a:ext cx="867356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8521FEF-32FF-4513-825C-354783EEFE7B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211247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726A08-1BE9-4BFB-9D3B-CC2060CF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pleased to be back in India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6CD32-3A36-4B61-A9C5-B3C22F76E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03" y="1700808"/>
            <a:ext cx="8521399" cy="4032448"/>
          </a:xfr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A3AD0BE-08BB-4D63-BB63-E8A761A24D29}"/>
              </a:ext>
            </a:extLst>
          </p:cNvPr>
          <p:cNvSpPr/>
          <p:nvPr/>
        </p:nvSpPr>
        <p:spPr>
          <a:xfrm>
            <a:off x="9338016" y="220903"/>
            <a:ext cx="2846046" cy="271413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43088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</TotalTime>
  <Words>438</Words>
  <Application>Microsoft Office PowerPoint</Application>
  <PresentationFormat>Custom</PresentationFormat>
  <Paragraphs>117</Paragraphs>
  <Slides>26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AppleStorm</vt:lpstr>
      <vt:lpstr>Arial</vt:lpstr>
      <vt:lpstr>Calibri</vt:lpstr>
      <vt:lpstr>Consolas</vt:lpstr>
      <vt:lpstr>Segoe UI</vt:lpstr>
      <vt:lpstr>Segoe UI Semibold</vt:lpstr>
      <vt:lpstr>Office Theme</vt:lpstr>
      <vt:lpstr>Notebooks, PowerShell and Excel Automation</vt:lpstr>
      <vt:lpstr>Rob Sewell</vt:lpstr>
      <vt:lpstr>Rob Sewell</vt:lpstr>
      <vt:lpstr>Rob Sewell</vt:lpstr>
      <vt:lpstr>So pleased to be back in India</vt:lpstr>
      <vt:lpstr>So pleased to be back in India</vt:lpstr>
      <vt:lpstr>So pleased to be back in India</vt:lpstr>
      <vt:lpstr>So pleased to be back in India</vt:lpstr>
      <vt:lpstr>So pleased to be back in India</vt:lpstr>
      <vt:lpstr>So pleased to be back in India</vt:lpstr>
      <vt:lpstr>So pleased to be back in India</vt:lpstr>
      <vt:lpstr>And I took some selfies!!</vt:lpstr>
      <vt:lpstr>PowerPoint Presentation</vt:lpstr>
      <vt:lpstr>So feel free to take a selfie with me !!!</vt:lpstr>
      <vt:lpstr>Ask me questions anytime</vt:lpstr>
      <vt:lpstr>Pop Quiz</vt:lpstr>
      <vt:lpstr>PowerPoint Presentation</vt:lpstr>
      <vt:lpstr>PowerPoint Presentation</vt:lpstr>
      <vt:lpstr>PowerPoint Presentation</vt:lpstr>
      <vt:lpstr>So – What IS a Jupyter Notebook?</vt:lpstr>
      <vt:lpstr>PowerPoint Presentation</vt:lpstr>
      <vt:lpstr>PowerPoint Presentation</vt:lpstr>
      <vt:lpstr>PowerPoint Presentation</vt:lpstr>
      <vt:lpstr>What is a Jupyter Notebook?</vt:lpstr>
      <vt:lpstr>What is a Jupyter Notebook?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user_1</dc:creator>
  <cp:lastModifiedBy>Rob Sewell</cp:lastModifiedBy>
  <cp:revision>116</cp:revision>
  <dcterms:created xsi:type="dcterms:W3CDTF">2015-07-09T13:59:10Z</dcterms:created>
  <dcterms:modified xsi:type="dcterms:W3CDTF">2020-11-04T18:06:22Z</dcterms:modified>
</cp:coreProperties>
</file>